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6" r:id="rId2"/>
    <p:sldId id="350" r:id="rId3"/>
    <p:sldId id="263" r:id="rId4"/>
    <p:sldId id="344" r:id="rId5"/>
    <p:sldId id="351" r:id="rId6"/>
    <p:sldId id="347" r:id="rId7"/>
    <p:sldId id="352" r:id="rId8"/>
    <p:sldId id="353" r:id="rId9"/>
    <p:sldId id="354" r:id="rId10"/>
    <p:sldId id="32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62"/>
    </p:cViewPr>
  </p:sorterViewPr>
  <p:notesViewPr>
    <p:cSldViewPr snapToGrid="0">
      <p:cViewPr varScale="1">
        <p:scale>
          <a:sx n="53" d="100"/>
          <a:sy n="53" d="100"/>
        </p:scale>
        <p:origin x="19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03E17-9E06-46BC-8180-9412B420F670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ACA-38FD-4279-ABFE-B276D2ADA41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17E00-FCD2-4039-A67B-A6AC0185B541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F4E96-B1D0-40F9-B430-205BFCCBD9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1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02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17256" y="2656114"/>
            <a:ext cx="5254173" cy="270808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272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63150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1479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48216" y="2432923"/>
            <a:ext cx="2880000" cy="216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748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reativ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801076" y="1072175"/>
            <a:ext cx="4167940" cy="4932782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061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e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303242" y="1117278"/>
            <a:ext cx="4778243" cy="24387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16913" y="3733537"/>
            <a:ext cx="4020458" cy="18399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63848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reativ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6194558" y="1059220"/>
            <a:ext cx="2252757" cy="25112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8447315" y="3570514"/>
            <a:ext cx="2252757" cy="192314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6821715" y="3570514"/>
            <a:ext cx="1625600" cy="149497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8447315" y="1480456"/>
            <a:ext cx="1872343" cy="20900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445220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123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5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4472296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3"/>
          </p:nvPr>
        </p:nvSpPr>
        <p:spPr>
          <a:xfrm>
            <a:off x="8085651" y="1096615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4"/>
          </p:nvPr>
        </p:nvSpPr>
        <p:spPr>
          <a:xfrm>
            <a:off x="858941" y="1102359"/>
            <a:ext cx="3240000" cy="2520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75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127137" y="1079440"/>
            <a:ext cx="4439264" cy="45666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16538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Membe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917371"/>
            <a:ext cx="3267118" cy="39406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054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cr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79883" y="132080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99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town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55154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7491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989862" y="2656118"/>
            <a:ext cx="2538594" cy="245291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522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017406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651750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86094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920438" y="943432"/>
            <a:ext cx="2320881" cy="226422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5625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cia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70549" y="978312"/>
            <a:ext cx="2148875" cy="22092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8632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ayout Sideba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431236" y="1294723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431236" y="2885489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431236" y="4476255"/>
            <a:ext cx="1188720" cy="118872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1326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0364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7299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enter 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470401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920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416883" y="2148113"/>
            <a:ext cx="3267118" cy="27431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24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296228" y="1719840"/>
            <a:ext cx="3657600" cy="3657600"/>
          </a:xfrm>
          <a:custGeom>
            <a:avLst/>
            <a:gdLst>
              <a:gd name="connsiteX0" fmla="*/ 1828800 w 3657600"/>
              <a:gd name="connsiteY0" fmla="*/ 0 h 3657600"/>
              <a:gd name="connsiteX1" fmla="*/ 3657600 w 3657600"/>
              <a:gd name="connsiteY1" fmla="*/ 1828800 h 3657600"/>
              <a:gd name="connsiteX2" fmla="*/ 1828800 w 3657600"/>
              <a:gd name="connsiteY2" fmla="*/ 3657600 h 3657600"/>
              <a:gd name="connsiteX3" fmla="*/ 0 w 3657600"/>
              <a:gd name="connsiteY3" fmla="*/ 1828800 h 3657600"/>
              <a:gd name="connsiteX4" fmla="*/ 1828800 w 3657600"/>
              <a:gd name="connsiteY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600" h="3657600">
                <a:moveTo>
                  <a:pt x="1828800" y="0"/>
                </a:moveTo>
                <a:cubicBezTo>
                  <a:pt x="2838818" y="0"/>
                  <a:pt x="3657600" y="818782"/>
                  <a:pt x="3657600" y="1828800"/>
                </a:cubicBezTo>
                <a:cubicBezTo>
                  <a:pt x="3657600" y="2838818"/>
                  <a:pt x="2838818" y="3657600"/>
                  <a:pt x="1828800" y="3657600"/>
                </a:cubicBezTo>
                <a:cubicBezTo>
                  <a:pt x="818782" y="3657600"/>
                  <a:pt x="0" y="2838818"/>
                  <a:pt x="0" y="1828800"/>
                </a:cubicBez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91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087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Blank La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4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71565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90160" y="2709817"/>
            <a:ext cx="2011680" cy="201168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338083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1422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69259" y="1219207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02859" y="1218754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03659" y="1218300"/>
            <a:ext cx="2133600" cy="384628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6257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91773" y="1030521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25373" y="1030068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291773" y="3294743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25373" y="3294290"/>
            <a:ext cx="2133600" cy="226422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91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17539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551325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385111" y="1473958"/>
            <a:ext cx="1833786" cy="356333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91627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ight Sid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37027" y="204714"/>
            <a:ext cx="4285397" cy="233376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37027" y="2690882"/>
            <a:ext cx="1965277" cy="164910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379725" y="2690882"/>
            <a:ext cx="2142699" cy="31503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10708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enter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169347" y="614150"/>
            <a:ext cx="9853306" cy="503385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1739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en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514467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543666" y="2052254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85049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10003" y="1670117"/>
            <a:ext cx="4146103" cy="256329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1487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Abstrac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89249" y="988722"/>
            <a:ext cx="4882075" cy="282831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3215882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alle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8373935" y="712951"/>
            <a:ext cx="3818065" cy="468636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5602513" y="712952"/>
            <a:ext cx="2540001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2831091" y="712952"/>
            <a:ext cx="2540001" cy="16964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1" y="712950"/>
            <a:ext cx="2599670" cy="351070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8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2831090" y="2627086"/>
            <a:ext cx="2540001" cy="159656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8347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49374" y="1621945"/>
            <a:ext cx="2880000" cy="2880000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9896582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ig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32000" y="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263003" y="3427200"/>
            <a:ext cx="3960000" cy="34308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3631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Abstrac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7141029" y="578688"/>
            <a:ext cx="3585029" cy="4951254"/>
          </a:xfrm>
          <a:custGeom>
            <a:avLst/>
            <a:gdLst>
              <a:gd name="connsiteX0" fmla="*/ 3596540 w 4167940"/>
              <a:gd name="connsiteY0" fmla="*/ 4507069 h 4932782"/>
              <a:gd name="connsiteX1" fmla="*/ 3596540 w 4167940"/>
              <a:gd name="connsiteY1" fmla="*/ 4507069 h 4932782"/>
              <a:gd name="connsiteX2" fmla="*/ 3596539 w 4167940"/>
              <a:gd name="connsiteY2" fmla="*/ 4507069 h 4932782"/>
              <a:gd name="connsiteX3" fmla="*/ 3594359 w 4167940"/>
              <a:gd name="connsiteY3" fmla="*/ 1089014 h 4932782"/>
              <a:gd name="connsiteX4" fmla="*/ 3594359 w 4167940"/>
              <a:gd name="connsiteY4" fmla="*/ 1089015 h 4932782"/>
              <a:gd name="connsiteX5" fmla="*/ 3731949 w 4167940"/>
              <a:gd name="connsiteY5" fmla="*/ 1261523 h 4932782"/>
              <a:gd name="connsiteX6" fmla="*/ 3334049 w 4167940"/>
              <a:gd name="connsiteY6" fmla="*/ 4795192 h 4932782"/>
              <a:gd name="connsiteX7" fmla="*/ 3223265 w 4167940"/>
              <a:gd name="connsiteY7" fmla="*/ 4927393 h 4932782"/>
              <a:gd name="connsiteX8" fmla="*/ 3161542 w 4167940"/>
              <a:gd name="connsiteY8" fmla="*/ 4932782 h 4932782"/>
              <a:gd name="connsiteX9" fmla="*/ 3102562 w 4167940"/>
              <a:gd name="connsiteY9" fmla="*/ 4913802 h 4932782"/>
              <a:gd name="connsiteX10" fmla="*/ 3023952 w 4167940"/>
              <a:gd name="connsiteY10" fmla="*/ 4760274 h 4932782"/>
              <a:gd name="connsiteX11" fmla="*/ 3421851 w 4167940"/>
              <a:gd name="connsiteY11" fmla="*/ 1226604 h 4932782"/>
              <a:gd name="connsiteX12" fmla="*/ 3594359 w 4167940"/>
              <a:gd name="connsiteY12" fmla="*/ 1089014 h 4932782"/>
              <a:gd name="connsiteX13" fmla="*/ 2829929 w 4167940"/>
              <a:gd name="connsiteY13" fmla="*/ 1002939 h 4932782"/>
              <a:gd name="connsiteX14" fmla="*/ 2829929 w 4167940"/>
              <a:gd name="connsiteY14" fmla="*/ 1002939 h 4932782"/>
              <a:gd name="connsiteX15" fmla="*/ 2967519 w 4167940"/>
              <a:gd name="connsiteY15" fmla="*/ 1175447 h 4932782"/>
              <a:gd name="connsiteX16" fmla="*/ 2569619 w 4167940"/>
              <a:gd name="connsiteY16" fmla="*/ 4709116 h 4932782"/>
              <a:gd name="connsiteX17" fmla="*/ 2458835 w 4167940"/>
              <a:gd name="connsiteY17" fmla="*/ 4841317 h 4932782"/>
              <a:gd name="connsiteX18" fmla="*/ 2397112 w 4167940"/>
              <a:gd name="connsiteY18" fmla="*/ 4846706 h 4932782"/>
              <a:gd name="connsiteX19" fmla="*/ 2338132 w 4167940"/>
              <a:gd name="connsiteY19" fmla="*/ 4827726 h 4932782"/>
              <a:gd name="connsiteX20" fmla="*/ 2259522 w 4167940"/>
              <a:gd name="connsiteY20" fmla="*/ 4674198 h 4932782"/>
              <a:gd name="connsiteX21" fmla="*/ 2657421 w 4167940"/>
              <a:gd name="connsiteY21" fmla="*/ 1140528 h 4932782"/>
              <a:gd name="connsiteX22" fmla="*/ 2829929 w 4167940"/>
              <a:gd name="connsiteY22" fmla="*/ 1002939 h 4932782"/>
              <a:gd name="connsiteX23" fmla="*/ 900831 w 4167940"/>
              <a:gd name="connsiteY23" fmla="*/ 785718 h 4932782"/>
              <a:gd name="connsiteX24" fmla="*/ 900831 w 4167940"/>
              <a:gd name="connsiteY24" fmla="*/ 785719 h 4932782"/>
              <a:gd name="connsiteX25" fmla="*/ 1038421 w 4167940"/>
              <a:gd name="connsiteY25" fmla="*/ 958227 h 4932782"/>
              <a:gd name="connsiteX26" fmla="*/ 640522 w 4167940"/>
              <a:gd name="connsiteY26" fmla="*/ 4491895 h 4932782"/>
              <a:gd name="connsiteX27" fmla="*/ 529738 w 4167940"/>
              <a:gd name="connsiteY27" fmla="*/ 4624096 h 4932782"/>
              <a:gd name="connsiteX28" fmla="*/ 468015 w 4167940"/>
              <a:gd name="connsiteY28" fmla="*/ 4629485 h 4932782"/>
              <a:gd name="connsiteX29" fmla="*/ 409035 w 4167940"/>
              <a:gd name="connsiteY29" fmla="*/ 4610505 h 4932782"/>
              <a:gd name="connsiteX30" fmla="*/ 330424 w 4167940"/>
              <a:gd name="connsiteY30" fmla="*/ 4456977 h 4932782"/>
              <a:gd name="connsiteX31" fmla="*/ 728323 w 4167940"/>
              <a:gd name="connsiteY31" fmla="*/ 923308 h 4932782"/>
              <a:gd name="connsiteX32" fmla="*/ 900831 w 4167940"/>
              <a:gd name="connsiteY32" fmla="*/ 785718 h 4932782"/>
              <a:gd name="connsiteX33" fmla="*/ 4029357 w 4167940"/>
              <a:gd name="connsiteY33" fmla="*/ 663301 h 4932782"/>
              <a:gd name="connsiteX34" fmla="*/ 4029357 w 4167940"/>
              <a:gd name="connsiteY34" fmla="*/ 663302 h 4932782"/>
              <a:gd name="connsiteX35" fmla="*/ 4166947 w 4167940"/>
              <a:gd name="connsiteY35" fmla="*/ 835810 h 4932782"/>
              <a:gd name="connsiteX36" fmla="*/ 3769047 w 4167940"/>
              <a:gd name="connsiteY36" fmla="*/ 4369479 h 4932782"/>
              <a:gd name="connsiteX37" fmla="*/ 3658263 w 4167940"/>
              <a:gd name="connsiteY37" fmla="*/ 4501680 h 4932782"/>
              <a:gd name="connsiteX38" fmla="*/ 3596540 w 4167940"/>
              <a:gd name="connsiteY38" fmla="*/ 4507069 h 4932782"/>
              <a:gd name="connsiteX39" fmla="*/ 3537560 w 4167940"/>
              <a:gd name="connsiteY39" fmla="*/ 4488089 h 4932782"/>
              <a:gd name="connsiteX40" fmla="*/ 3458950 w 4167940"/>
              <a:gd name="connsiteY40" fmla="*/ 4334561 h 4932782"/>
              <a:gd name="connsiteX41" fmla="*/ 3856849 w 4167940"/>
              <a:gd name="connsiteY41" fmla="*/ 800892 h 4932782"/>
              <a:gd name="connsiteX42" fmla="*/ 4029357 w 4167940"/>
              <a:gd name="connsiteY42" fmla="*/ 663301 h 4932782"/>
              <a:gd name="connsiteX43" fmla="*/ 3264927 w 4167940"/>
              <a:gd name="connsiteY43" fmla="*/ 577225 h 4932782"/>
              <a:gd name="connsiteX44" fmla="*/ 3264927 w 4167940"/>
              <a:gd name="connsiteY44" fmla="*/ 577226 h 4932782"/>
              <a:gd name="connsiteX45" fmla="*/ 3402517 w 4167940"/>
              <a:gd name="connsiteY45" fmla="*/ 749734 h 4932782"/>
              <a:gd name="connsiteX46" fmla="*/ 3004617 w 4167940"/>
              <a:gd name="connsiteY46" fmla="*/ 4283403 h 4932782"/>
              <a:gd name="connsiteX47" fmla="*/ 2893833 w 4167940"/>
              <a:gd name="connsiteY47" fmla="*/ 4415604 h 4932782"/>
              <a:gd name="connsiteX48" fmla="*/ 2832110 w 4167940"/>
              <a:gd name="connsiteY48" fmla="*/ 4420993 h 4932782"/>
              <a:gd name="connsiteX49" fmla="*/ 2773130 w 4167940"/>
              <a:gd name="connsiteY49" fmla="*/ 4402013 h 4932782"/>
              <a:gd name="connsiteX50" fmla="*/ 2694520 w 4167940"/>
              <a:gd name="connsiteY50" fmla="*/ 4248485 h 4932782"/>
              <a:gd name="connsiteX51" fmla="*/ 3092419 w 4167940"/>
              <a:gd name="connsiteY51" fmla="*/ 714816 h 4932782"/>
              <a:gd name="connsiteX52" fmla="*/ 3264927 w 4167940"/>
              <a:gd name="connsiteY52" fmla="*/ 577225 h 4932782"/>
              <a:gd name="connsiteX53" fmla="*/ 2500497 w 4167940"/>
              <a:gd name="connsiteY53" fmla="*/ 491149 h 4932782"/>
              <a:gd name="connsiteX54" fmla="*/ 2500497 w 4167940"/>
              <a:gd name="connsiteY54" fmla="*/ 491149 h 4932782"/>
              <a:gd name="connsiteX55" fmla="*/ 2638087 w 4167940"/>
              <a:gd name="connsiteY55" fmla="*/ 663657 h 4932782"/>
              <a:gd name="connsiteX56" fmla="*/ 2240187 w 4167940"/>
              <a:gd name="connsiteY56" fmla="*/ 4197326 h 4932782"/>
              <a:gd name="connsiteX57" fmla="*/ 2129403 w 4167940"/>
              <a:gd name="connsiteY57" fmla="*/ 4329527 h 4932782"/>
              <a:gd name="connsiteX58" fmla="*/ 2067680 w 4167940"/>
              <a:gd name="connsiteY58" fmla="*/ 4334916 h 4932782"/>
              <a:gd name="connsiteX59" fmla="*/ 2008700 w 4167940"/>
              <a:gd name="connsiteY59" fmla="*/ 4315936 h 4932782"/>
              <a:gd name="connsiteX60" fmla="*/ 1930090 w 4167940"/>
              <a:gd name="connsiteY60" fmla="*/ 4162408 h 4932782"/>
              <a:gd name="connsiteX61" fmla="*/ 2327989 w 4167940"/>
              <a:gd name="connsiteY61" fmla="*/ 628739 h 4932782"/>
              <a:gd name="connsiteX62" fmla="*/ 2500497 w 4167940"/>
              <a:gd name="connsiteY62" fmla="*/ 491149 h 4932782"/>
              <a:gd name="connsiteX63" fmla="*/ 1736069 w 4167940"/>
              <a:gd name="connsiteY63" fmla="*/ 405073 h 4932782"/>
              <a:gd name="connsiteX64" fmla="*/ 1736069 w 4167940"/>
              <a:gd name="connsiteY64" fmla="*/ 405074 h 4932782"/>
              <a:gd name="connsiteX65" fmla="*/ 1873659 w 4167940"/>
              <a:gd name="connsiteY65" fmla="*/ 577581 h 4932782"/>
              <a:gd name="connsiteX66" fmla="*/ 1475760 w 4167940"/>
              <a:gd name="connsiteY66" fmla="*/ 4111250 h 4932782"/>
              <a:gd name="connsiteX67" fmla="*/ 1364976 w 4167940"/>
              <a:gd name="connsiteY67" fmla="*/ 4243451 h 4932782"/>
              <a:gd name="connsiteX68" fmla="*/ 1303253 w 4167940"/>
              <a:gd name="connsiteY68" fmla="*/ 4248840 h 4932782"/>
              <a:gd name="connsiteX69" fmla="*/ 1244273 w 4167940"/>
              <a:gd name="connsiteY69" fmla="*/ 4229860 h 4932782"/>
              <a:gd name="connsiteX70" fmla="*/ 1165662 w 4167940"/>
              <a:gd name="connsiteY70" fmla="*/ 4076332 h 4932782"/>
              <a:gd name="connsiteX71" fmla="*/ 1563561 w 4167940"/>
              <a:gd name="connsiteY71" fmla="*/ 542663 h 4932782"/>
              <a:gd name="connsiteX72" fmla="*/ 1736069 w 4167940"/>
              <a:gd name="connsiteY72" fmla="*/ 405073 h 4932782"/>
              <a:gd name="connsiteX73" fmla="*/ 1335829 w 4167940"/>
              <a:gd name="connsiteY73" fmla="*/ 360004 h 4932782"/>
              <a:gd name="connsiteX74" fmla="*/ 1335829 w 4167940"/>
              <a:gd name="connsiteY74" fmla="*/ 360006 h 4932782"/>
              <a:gd name="connsiteX75" fmla="*/ 1473419 w 4167940"/>
              <a:gd name="connsiteY75" fmla="*/ 532514 h 4932782"/>
              <a:gd name="connsiteX76" fmla="*/ 1075520 w 4167940"/>
              <a:gd name="connsiteY76" fmla="*/ 4066182 h 4932782"/>
              <a:gd name="connsiteX77" fmla="*/ 964736 w 4167940"/>
              <a:gd name="connsiteY77" fmla="*/ 4198383 h 4932782"/>
              <a:gd name="connsiteX78" fmla="*/ 903013 w 4167940"/>
              <a:gd name="connsiteY78" fmla="*/ 4203772 h 4932782"/>
              <a:gd name="connsiteX79" fmla="*/ 844033 w 4167940"/>
              <a:gd name="connsiteY79" fmla="*/ 4184792 h 4932782"/>
              <a:gd name="connsiteX80" fmla="*/ 765422 w 4167940"/>
              <a:gd name="connsiteY80" fmla="*/ 4031264 h 4932782"/>
              <a:gd name="connsiteX81" fmla="*/ 1163321 w 4167940"/>
              <a:gd name="connsiteY81" fmla="*/ 497595 h 4932782"/>
              <a:gd name="connsiteX82" fmla="*/ 1335829 w 4167940"/>
              <a:gd name="connsiteY82" fmla="*/ 360004 h 4932782"/>
              <a:gd name="connsiteX83" fmla="*/ 571400 w 4167940"/>
              <a:gd name="connsiteY83" fmla="*/ 273929 h 4932782"/>
              <a:gd name="connsiteX84" fmla="*/ 571400 w 4167940"/>
              <a:gd name="connsiteY84" fmla="*/ 273930 h 4932782"/>
              <a:gd name="connsiteX85" fmla="*/ 708990 w 4167940"/>
              <a:gd name="connsiteY85" fmla="*/ 446438 h 4932782"/>
              <a:gd name="connsiteX86" fmla="*/ 311090 w 4167940"/>
              <a:gd name="connsiteY86" fmla="*/ 3980106 h 4932782"/>
              <a:gd name="connsiteX87" fmla="*/ 200306 w 4167940"/>
              <a:gd name="connsiteY87" fmla="*/ 4112307 h 4932782"/>
              <a:gd name="connsiteX88" fmla="*/ 138583 w 4167940"/>
              <a:gd name="connsiteY88" fmla="*/ 4117696 h 4932782"/>
              <a:gd name="connsiteX89" fmla="*/ 79603 w 4167940"/>
              <a:gd name="connsiteY89" fmla="*/ 4098716 h 4932782"/>
              <a:gd name="connsiteX90" fmla="*/ 993 w 4167940"/>
              <a:gd name="connsiteY90" fmla="*/ 3945188 h 4932782"/>
              <a:gd name="connsiteX91" fmla="*/ 398892 w 4167940"/>
              <a:gd name="connsiteY91" fmla="*/ 411519 h 4932782"/>
              <a:gd name="connsiteX92" fmla="*/ 571400 w 4167940"/>
              <a:gd name="connsiteY92" fmla="*/ 273929 h 4932782"/>
              <a:gd name="connsiteX93" fmla="*/ 2168629 w 4167940"/>
              <a:gd name="connsiteY93" fmla="*/ 993 h 4932782"/>
              <a:gd name="connsiteX94" fmla="*/ 2168629 w 4167940"/>
              <a:gd name="connsiteY94" fmla="*/ 995 h 4932782"/>
              <a:gd name="connsiteX95" fmla="*/ 2306219 w 4167940"/>
              <a:gd name="connsiteY95" fmla="*/ 173503 h 4932782"/>
              <a:gd name="connsiteX96" fmla="*/ 1908320 w 4167940"/>
              <a:gd name="connsiteY96" fmla="*/ 3707171 h 4932782"/>
              <a:gd name="connsiteX97" fmla="*/ 1797536 w 4167940"/>
              <a:gd name="connsiteY97" fmla="*/ 3839372 h 4932782"/>
              <a:gd name="connsiteX98" fmla="*/ 1735813 w 4167940"/>
              <a:gd name="connsiteY98" fmla="*/ 3844761 h 4932782"/>
              <a:gd name="connsiteX99" fmla="*/ 1676833 w 4167940"/>
              <a:gd name="connsiteY99" fmla="*/ 3825781 h 4932782"/>
              <a:gd name="connsiteX100" fmla="*/ 1598222 w 4167940"/>
              <a:gd name="connsiteY100" fmla="*/ 3672253 h 4932782"/>
              <a:gd name="connsiteX101" fmla="*/ 1996121 w 4167940"/>
              <a:gd name="connsiteY101" fmla="*/ 138584 h 4932782"/>
              <a:gd name="connsiteX102" fmla="*/ 2168629 w 4167940"/>
              <a:gd name="connsiteY102" fmla="*/ 993 h 49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167940" h="4932782">
                <a:moveTo>
                  <a:pt x="3596540" y="4507069"/>
                </a:moveTo>
                <a:lnTo>
                  <a:pt x="3596540" y="4507069"/>
                </a:lnTo>
                <a:lnTo>
                  <a:pt x="3596539" y="4507069"/>
                </a:lnTo>
                <a:close/>
                <a:moveTo>
                  <a:pt x="3594359" y="1089014"/>
                </a:moveTo>
                <a:lnTo>
                  <a:pt x="3594359" y="1089015"/>
                </a:lnTo>
                <a:cubicBezTo>
                  <a:pt x="3679990" y="1098657"/>
                  <a:pt x="3741591" y="1175892"/>
                  <a:pt x="3731949" y="1261523"/>
                </a:cubicBezTo>
                <a:lnTo>
                  <a:pt x="3334049" y="4795192"/>
                </a:lnTo>
                <a:cubicBezTo>
                  <a:pt x="3326818" y="4859415"/>
                  <a:pt x="3281565" y="4910122"/>
                  <a:pt x="3223265" y="4927393"/>
                </a:cubicBezTo>
                <a:lnTo>
                  <a:pt x="3161542" y="4932782"/>
                </a:lnTo>
                <a:lnTo>
                  <a:pt x="3102562" y="4913802"/>
                </a:lnTo>
                <a:cubicBezTo>
                  <a:pt x="3049563" y="4883998"/>
                  <a:pt x="3016721" y="4824498"/>
                  <a:pt x="3023952" y="4760274"/>
                </a:cubicBezTo>
                <a:lnTo>
                  <a:pt x="3421851" y="1226604"/>
                </a:lnTo>
                <a:cubicBezTo>
                  <a:pt x="3431493" y="1140974"/>
                  <a:pt x="3508728" y="1079372"/>
                  <a:pt x="3594359" y="1089014"/>
                </a:cubicBezTo>
                <a:close/>
                <a:moveTo>
                  <a:pt x="2829929" y="1002939"/>
                </a:moveTo>
                <a:lnTo>
                  <a:pt x="2829929" y="1002939"/>
                </a:lnTo>
                <a:cubicBezTo>
                  <a:pt x="2915560" y="1012582"/>
                  <a:pt x="2977161" y="1089816"/>
                  <a:pt x="2967519" y="1175447"/>
                </a:cubicBezTo>
                <a:lnTo>
                  <a:pt x="2569619" y="4709116"/>
                </a:lnTo>
                <a:cubicBezTo>
                  <a:pt x="2562387" y="4773339"/>
                  <a:pt x="2517135" y="4824046"/>
                  <a:pt x="2458835" y="4841317"/>
                </a:cubicBezTo>
                <a:lnTo>
                  <a:pt x="2397112" y="4846706"/>
                </a:lnTo>
                <a:lnTo>
                  <a:pt x="2338132" y="4827726"/>
                </a:lnTo>
                <a:cubicBezTo>
                  <a:pt x="2285133" y="4797922"/>
                  <a:pt x="2252290" y="4738422"/>
                  <a:pt x="2259522" y="4674198"/>
                </a:cubicBezTo>
                <a:lnTo>
                  <a:pt x="2657421" y="1140528"/>
                </a:lnTo>
                <a:cubicBezTo>
                  <a:pt x="2667063" y="1054898"/>
                  <a:pt x="2744298" y="993296"/>
                  <a:pt x="2829929" y="1002939"/>
                </a:cubicBezTo>
                <a:close/>
                <a:moveTo>
                  <a:pt x="900831" y="785718"/>
                </a:moveTo>
                <a:lnTo>
                  <a:pt x="900831" y="785719"/>
                </a:lnTo>
                <a:cubicBezTo>
                  <a:pt x="986462" y="795361"/>
                  <a:pt x="1048063" y="872596"/>
                  <a:pt x="1038421" y="958227"/>
                </a:cubicBezTo>
                <a:lnTo>
                  <a:pt x="640522" y="4491895"/>
                </a:lnTo>
                <a:cubicBezTo>
                  <a:pt x="633290" y="4556118"/>
                  <a:pt x="588037" y="4606825"/>
                  <a:pt x="529738" y="4624096"/>
                </a:cubicBezTo>
                <a:lnTo>
                  <a:pt x="468015" y="4629485"/>
                </a:lnTo>
                <a:lnTo>
                  <a:pt x="409035" y="4610505"/>
                </a:lnTo>
                <a:cubicBezTo>
                  <a:pt x="356036" y="4580701"/>
                  <a:pt x="323193" y="4521201"/>
                  <a:pt x="330424" y="4456977"/>
                </a:cubicBezTo>
                <a:lnTo>
                  <a:pt x="728323" y="923308"/>
                </a:lnTo>
                <a:cubicBezTo>
                  <a:pt x="737965" y="837677"/>
                  <a:pt x="815200" y="776076"/>
                  <a:pt x="900831" y="785718"/>
                </a:cubicBezTo>
                <a:close/>
                <a:moveTo>
                  <a:pt x="4029357" y="663301"/>
                </a:moveTo>
                <a:lnTo>
                  <a:pt x="4029357" y="663302"/>
                </a:lnTo>
                <a:cubicBezTo>
                  <a:pt x="4114988" y="672944"/>
                  <a:pt x="4176589" y="750179"/>
                  <a:pt x="4166947" y="835810"/>
                </a:cubicBezTo>
                <a:lnTo>
                  <a:pt x="3769047" y="4369479"/>
                </a:lnTo>
                <a:cubicBezTo>
                  <a:pt x="3761815" y="4433702"/>
                  <a:pt x="3716563" y="4484409"/>
                  <a:pt x="3658263" y="4501680"/>
                </a:cubicBezTo>
                <a:lnTo>
                  <a:pt x="3596540" y="4507069"/>
                </a:lnTo>
                <a:lnTo>
                  <a:pt x="3537560" y="4488089"/>
                </a:lnTo>
                <a:cubicBezTo>
                  <a:pt x="3484561" y="4458285"/>
                  <a:pt x="3451719" y="4398784"/>
                  <a:pt x="3458950" y="4334561"/>
                </a:cubicBezTo>
                <a:lnTo>
                  <a:pt x="3856849" y="800892"/>
                </a:lnTo>
                <a:cubicBezTo>
                  <a:pt x="3866491" y="715261"/>
                  <a:pt x="3943726" y="653659"/>
                  <a:pt x="4029357" y="663301"/>
                </a:cubicBezTo>
                <a:close/>
                <a:moveTo>
                  <a:pt x="3264927" y="577225"/>
                </a:moveTo>
                <a:lnTo>
                  <a:pt x="3264927" y="577226"/>
                </a:lnTo>
                <a:cubicBezTo>
                  <a:pt x="3350558" y="586869"/>
                  <a:pt x="3412159" y="664104"/>
                  <a:pt x="3402517" y="749734"/>
                </a:cubicBezTo>
                <a:lnTo>
                  <a:pt x="3004617" y="4283403"/>
                </a:lnTo>
                <a:cubicBezTo>
                  <a:pt x="2997385" y="4347626"/>
                  <a:pt x="2952133" y="4398333"/>
                  <a:pt x="2893833" y="4415604"/>
                </a:cubicBezTo>
                <a:lnTo>
                  <a:pt x="2832110" y="4420993"/>
                </a:lnTo>
                <a:lnTo>
                  <a:pt x="2773130" y="4402013"/>
                </a:lnTo>
                <a:cubicBezTo>
                  <a:pt x="2720131" y="4372209"/>
                  <a:pt x="2687288" y="4312708"/>
                  <a:pt x="2694520" y="4248485"/>
                </a:cubicBezTo>
                <a:lnTo>
                  <a:pt x="3092419" y="714816"/>
                </a:lnTo>
                <a:cubicBezTo>
                  <a:pt x="3102061" y="629185"/>
                  <a:pt x="3179296" y="567583"/>
                  <a:pt x="3264927" y="577225"/>
                </a:cubicBezTo>
                <a:close/>
                <a:moveTo>
                  <a:pt x="2500497" y="491149"/>
                </a:moveTo>
                <a:lnTo>
                  <a:pt x="2500497" y="491149"/>
                </a:lnTo>
                <a:cubicBezTo>
                  <a:pt x="2586128" y="500792"/>
                  <a:pt x="2647729" y="578027"/>
                  <a:pt x="2638087" y="663657"/>
                </a:cubicBezTo>
                <a:lnTo>
                  <a:pt x="2240187" y="4197326"/>
                </a:lnTo>
                <a:cubicBezTo>
                  <a:pt x="2232955" y="4261549"/>
                  <a:pt x="2187703" y="4312256"/>
                  <a:pt x="2129403" y="4329527"/>
                </a:cubicBezTo>
                <a:lnTo>
                  <a:pt x="2067680" y="4334916"/>
                </a:lnTo>
                <a:lnTo>
                  <a:pt x="2008700" y="4315936"/>
                </a:lnTo>
                <a:cubicBezTo>
                  <a:pt x="1955701" y="4286132"/>
                  <a:pt x="1922859" y="4226631"/>
                  <a:pt x="1930090" y="4162408"/>
                </a:cubicBezTo>
                <a:lnTo>
                  <a:pt x="2327989" y="628739"/>
                </a:lnTo>
                <a:cubicBezTo>
                  <a:pt x="2337631" y="543108"/>
                  <a:pt x="2414866" y="481506"/>
                  <a:pt x="2500497" y="491149"/>
                </a:cubicBezTo>
                <a:close/>
                <a:moveTo>
                  <a:pt x="1736069" y="405073"/>
                </a:moveTo>
                <a:lnTo>
                  <a:pt x="1736069" y="405074"/>
                </a:lnTo>
                <a:cubicBezTo>
                  <a:pt x="1821700" y="414716"/>
                  <a:pt x="1883301" y="491951"/>
                  <a:pt x="1873659" y="577581"/>
                </a:cubicBezTo>
                <a:lnTo>
                  <a:pt x="1475760" y="4111250"/>
                </a:lnTo>
                <a:cubicBezTo>
                  <a:pt x="1468528" y="4175473"/>
                  <a:pt x="1423275" y="4226180"/>
                  <a:pt x="1364976" y="4243451"/>
                </a:cubicBezTo>
                <a:lnTo>
                  <a:pt x="1303253" y="4248840"/>
                </a:lnTo>
                <a:lnTo>
                  <a:pt x="1244273" y="4229860"/>
                </a:lnTo>
                <a:cubicBezTo>
                  <a:pt x="1191274" y="4200056"/>
                  <a:pt x="1158431" y="4140555"/>
                  <a:pt x="1165662" y="4076332"/>
                </a:cubicBezTo>
                <a:lnTo>
                  <a:pt x="1563561" y="542663"/>
                </a:lnTo>
                <a:cubicBezTo>
                  <a:pt x="1573203" y="457032"/>
                  <a:pt x="1650438" y="395431"/>
                  <a:pt x="1736069" y="405073"/>
                </a:cubicBezTo>
                <a:close/>
                <a:moveTo>
                  <a:pt x="1335829" y="360004"/>
                </a:moveTo>
                <a:lnTo>
                  <a:pt x="1335829" y="360006"/>
                </a:lnTo>
                <a:cubicBezTo>
                  <a:pt x="1421460" y="369648"/>
                  <a:pt x="1483061" y="446883"/>
                  <a:pt x="1473419" y="532514"/>
                </a:cubicBezTo>
                <a:lnTo>
                  <a:pt x="1075520" y="4066182"/>
                </a:lnTo>
                <a:cubicBezTo>
                  <a:pt x="1068288" y="4130405"/>
                  <a:pt x="1023035" y="4181112"/>
                  <a:pt x="964736" y="4198383"/>
                </a:cubicBezTo>
                <a:lnTo>
                  <a:pt x="903013" y="4203772"/>
                </a:lnTo>
                <a:lnTo>
                  <a:pt x="844033" y="4184792"/>
                </a:lnTo>
                <a:cubicBezTo>
                  <a:pt x="791034" y="4154988"/>
                  <a:pt x="758191" y="4095488"/>
                  <a:pt x="765422" y="4031264"/>
                </a:cubicBezTo>
                <a:lnTo>
                  <a:pt x="1163321" y="497595"/>
                </a:lnTo>
                <a:cubicBezTo>
                  <a:pt x="1172963" y="411964"/>
                  <a:pt x="1250198" y="350363"/>
                  <a:pt x="1335829" y="360004"/>
                </a:cubicBezTo>
                <a:close/>
                <a:moveTo>
                  <a:pt x="571400" y="273929"/>
                </a:moveTo>
                <a:lnTo>
                  <a:pt x="571400" y="273930"/>
                </a:lnTo>
                <a:cubicBezTo>
                  <a:pt x="657031" y="283572"/>
                  <a:pt x="718632" y="360807"/>
                  <a:pt x="708990" y="446438"/>
                </a:cubicBezTo>
                <a:lnTo>
                  <a:pt x="311090" y="3980106"/>
                </a:lnTo>
                <a:cubicBezTo>
                  <a:pt x="303858" y="4044329"/>
                  <a:pt x="258606" y="4095036"/>
                  <a:pt x="200306" y="4112307"/>
                </a:cubicBezTo>
                <a:lnTo>
                  <a:pt x="138583" y="4117696"/>
                </a:lnTo>
                <a:lnTo>
                  <a:pt x="79603" y="4098716"/>
                </a:lnTo>
                <a:cubicBezTo>
                  <a:pt x="26604" y="4068912"/>
                  <a:pt x="-6239" y="4009411"/>
                  <a:pt x="993" y="3945188"/>
                </a:cubicBezTo>
                <a:lnTo>
                  <a:pt x="398892" y="411519"/>
                </a:lnTo>
                <a:cubicBezTo>
                  <a:pt x="408534" y="325888"/>
                  <a:pt x="485769" y="264287"/>
                  <a:pt x="571400" y="273929"/>
                </a:cubicBezTo>
                <a:close/>
                <a:moveTo>
                  <a:pt x="2168629" y="993"/>
                </a:moveTo>
                <a:lnTo>
                  <a:pt x="2168629" y="995"/>
                </a:lnTo>
                <a:cubicBezTo>
                  <a:pt x="2254260" y="10637"/>
                  <a:pt x="2315861" y="87872"/>
                  <a:pt x="2306219" y="173503"/>
                </a:cubicBezTo>
                <a:lnTo>
                  <a:pt x="1908320" y="3707171"/>
                </a:lnTo>
                <a:cubicBezTo>
                  <a:pt x="1901088" y="3771394"/>
                  <a:pt x="1855835" y="3822101"/>
                  <a:pt x="1797536" y="3839372"/>
                </a:cubicBezTo>
                <a:lnTo>
                  <a:pt x="1735813" y="3844761"/>
                </a:lnTo>
                <a:lnTo>
                  <a:pt x="1676833" y="3825781"/>
                </a:lnTo>
                <a:cubicBezTo>
                  <a:pt x="1623834" y="3795977"/>
                  <a:pt x="1590991" y="3736477"/>
                  <a:pt x="1598222" y="3672253"/>
                </a:cubicBezTo>
                <a:lnTo>
                  <a:pt x="1996121" y="138584"/>
                </a:lnTo>
                <a:cubicBezTo>
                  <a:pt x="2005763" y="52953"/>
                  <a:pt x="2082998" y="-8648"/>
                  <a:pt x="2168629" y="99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20910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4613294" y="3521499"/>
            <a:ext cx="2919622" cy="5103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402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17796" y="1670709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558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41086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1930377" y="3187793"/>
            <a:ext cx="2908549" cy="184708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452513" y="3544622"/>
            <a:ext cx="3281748" cy="20711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5496224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592182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232845" y="1935358"/>
            <a:ext cx="1464905" cy="2562502"/>
          </a:xfrm>
          <a:prstGeom prst="rect">
            <a:avLst/>
          </a:prstGeom>
          <a:pattFill prst="dashVert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260609" y="2753345"/>
            <a:ext cx="3525238" cy="242668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4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64846" y="1519761"/>
            <a:ext cx="1899862" cy="331447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2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3463166" y="1438481"/>
            <a:ext cx="1991302" cy="34973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88712" y="1491715"/>
            <a:ext cx="2722520" cy="202891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5581898" y="3520626"/>
            <a:ext cx="1921988" cy="1384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5899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22"/>
          </p:nvPr>
        </p:nvSpPr>
        <p:spPr>
          <a:xfrm>
            <a:off x="7346032" y="1573578"/>
            <a:ext cx="5958777" cy="3763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493443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907314"/>
            <a:ext cx="12192000" cy="950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"/>
          <p:cNvSpPr>
            <a:spLocks noGrp="1"/>
          </p:cNvSpPr>
          <p:nvPr>
            <p:ph type="pic" sz="quarter" idx="19"/>
          </p:nvPr>
        </p:nvSpPr>
        <p:spPr>
          <a:xfrm>
            <a:off x="1348958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99336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5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6665070" y="5355771"/>
            <a:ext cx="1939959" cy="35322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  <p:sp>
        <p:nvSpPr>
          <p:cNvPr id="6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9323126" y="3933371"/>
            <a:ext cx="1939959" cy="35441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38334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1331922" y="1203794"/>
            <a:ext cx="4311730" cy="4301385"/>
          </a:xfrm>
          <a:custGeom>
            <a:avLst/>
            <a:gdLst>
              <a:gd name="connsiteX0" fmla="*/ 1103914 w 4311730"/>
              <a:gd name="connsiteY0" fmla="*/ 3347949 h 4301385"/>
              <a:gd name="connsiteX1" fmla="*/ 1158579 w 4311730"/>
              <a:gd name="connsiteY1" fmla="*/ 3360416 h 4301385"/>
              <a:gd name="connsiteX2" fmla="*/ 2647422 w 4311730"/>
              <a:gd name="connsiteY2" fmla="*/ 4031432 h 4301385"/>
              <a:gd name="connsiteX3" fmla="*/ 2718131 w 4311730"/>
              <a:gd name="connsiteY3" fmla="*/ 4218172 h 4301385"/>
              <a:gd name="connsiteX4" fmla="*/ 2531391 w 4311730"/>
              <a:gd name="connsiteY4" fmla="*/ 4288881 h 4301385"/>
              <a:gd name="connsiteX5" fmla="*/ 1042548 w 4311730"/>
              <a:gd name="connsiteY5" fmla="*/ 3617864 h 4301385"/>
              <a:gd name="connsiteX6" fmla="*/ 971839 w 4311730"/>
              <a:gd name="connsiteY6" fmla="*/ 3431125 h 4301385"/>
              <a:gd name="connsiteX7" fmla="*/ 1103914 w 4311730"/>
              <a:gd name="connsiteY7" fmla="*/ 3347949 h 4301385"/>
              <a:gd name="connsiteX8" fmla="*/ 851821 w 4311730"/>
              <a:gd name="connsiteY8" fmla="*/ 2848575 h 4301385"/>
              <a:gd name="connsiteX9" fmla="*/ 900509 w 4311730"/>
              <a:gd name="connsiteY9" fmla="*/ 2859678 h 4301385"/>
              <a:gd name="connsiteX10" fmla="*/ 3275747 w 4311730"/>
              <a:gd name="connsiteY10" fmla="*/ 3930189 h 4301385"/>
              <a:gd name="connsiteX11" fmla="*/ 3338725 w 4311730"/>
              <a:gd name="connsiteY11" fmla="*/ 4096514 h 4301385"/>
              <a:gd name="connsiteX12" fmla="*/ 3172401 w 4311730"/>
              <a:gd name="connsiteY12" fmla="*/ 4159492 h 4301385"/>
              <a:gd name="connsiteX13" fmla="*/ 797163 w 4311730"/>
              <a:gd name="connsiteY13" fmla="*/ 3088981 h 4301385"/>
              <a:gd name="connsiteX14" fmla="*/ 734185 w 4311730"/>
              <a:gd name="connsiteY14" fmla="*/ 2922657 h 4301385"/>
              <a:gd name="connsiteX15" fmla="*/ 851821 w 4311730"/>
              <a:gd name="connsiteY15" fmla="*/ 2848575 h 4301385"/>
              <a:gd name="connsiteX16" fmla="*/ 339746 w 4311730"/>
              <a:gd name="connsiteY16" fmla="*/ 2354122 h 4301385"/>
              <a:gd name="connsiteX17" fmla="*/ 339746 w 4311730"/>
              <a:gd name="connsiteY17" fmla="*/ 2354123 h 4301385"/>
              <a:gd name="connsiteX18" fmla="*/ 339746 w 4311730"/>
              <a:gd name="connsiteY18" fmla="*/ 2354123 h 4301385"/>
              <a:gd name="connsiteX19" fmla="*/ 458269 w 4311730"/>
              <a:gd name="connsiteY19" fmla="*/ 2279482 h 4301385"/>
              <a:gd name="connsiteX20" fmla="*/ 507324 w 4311730"/>
              <a:gd name="connsiteY20" fmla="*/ 2290670 h 4301385"/>
              <a:gd name="connsiteX21" fmla="*/ 3635217 w 4311730"/>
              <a:gd name="connsiteY21" fmla="*/ 3700399 h 4301385"/>
              <a:gd name="connsiteX22" fmla="*/ 3698670 w 4311730"/>
              <a:gd name="connsiteY22" fmla="*/ 3867978 h 4301385"/>
              <a:gd name="connsiteX23" fmla="*/ 3698669 w 4311730"/>
              <a:gd name="connsiteY23" fmla="*/ 3867977 h 4301385"/>
              <a:gd name="connsiteX24" fmla="*/ 3531091 w 4311730"/>
              <a:gd name="connsiteY24" fmla="*/ 3931431 h 4301385"/>
              <a:gd name="connsiteX25" fmla="*/ 403200 w 4311730"/>
              <a:gd name="connsiteY25" fmla="*/ 2521700 h 4301385"/>
              <a:gd name="connsiteX26" fmla="*/ 328559 w 4311730"/>
              <a:gd name="connsiteY26" fmla="*/ 2403177 h 4301385"/>
              <a:gd name="connsiteX27" fmla="*/ 339746 w 4311730"/>
              <a:gd name="connsiteY27" fmla="*/ 2354123 h 4301385"/>
              <a:gd name="connsiteX28" fmla="*/ 369089 w 4311730"/>
              <a:gd name="connsiteY28" fmla="*/ 2313250 h 4301385"/>
              <a:gd name="connsiteX29" fmla="*/ 458269 w 4311730"/>
              <a:gd name="connsiteY29" fmla="*/ 2279482 h 4301385"/>
              <a:gd name="connsiteX30" fmla="*/ 647889 w 4311730"/>
              <a:gd name="connsiteY30" fmla="*/ 2107223 h 4301385"/>
              <a:gd name="connsiteX31" fmla="*/ 647889 w 4311730"/>
              <a:gd name="connsiteY31" fmla="*/ 2107224 h 4301385"/>
              <a:gd name="connsiteX32" fmla="*/ 647889 w 4311730"/>
              <a:gd name="connsiteY32" fmla="*/ 2107224 h 4301385"/>
              <a:gd name="connsiteX33" fmla="*/ 766412 w 4311730"/>
              <a:gd name="connsiteY33" fmla="*/ 2032583 h 4301385"/>
              <a:gd name="connsiteX34" fmla="*/ 815467 w 4311730"/>
              <a:gd name="connsiteY34" fmla="*/ 2043771 h 4301385"/>
              <a:gd name="connsiteX35" fmla="*/ 3943360 w 4311730"/>
              <a:gd name="connsiteY35" fmla="*/ 3453500 h 4301385"/>
              <a:gd name="connsiteX36" fmla="*/ 4006813 w 4311730"/>
              <a:gd name="connsiteY36" fmla="*/ 3621079 h 4301385"/>
              <a:gd name="connsiteX37" fmla="*/ 4006812 w 4311730"/>
              <a:gd name="connsiteY37" fmla="*/ 3621078 h 4301385"/>
              <a:gd name="connsiteX38" fmla="*/ 3839234 w 4311730"/>
              <a:gd name="connsiteY38" fmla="*/ 3684532 h 4301385"/>
              <a:gd name="connsiteX39" fmla="*/ 711343 w 4311730"/>
              <a:gd name="connsiteY39" fmla="*/ 2274801 h 4301385"/>
              <a:gd name="connsiteX40" fmla="*/ 636702 w 4311730"/>
              <a:gd name="connsiteY40" fmla="*/ 2156278 h 4301385"/>
              <a:gd name="connsiteX41" fmla="*/ 647889 w 4311730"/>
              <a:gd name="connsiteY41" fmla="*/ 2107224 h 4301385"/>
              <a:gd name="connsiteX42" fmla="*/ 647889 w 4311730"/>
              <a:gd name="connsiteY42" fmla="*/ 2107224 h 4301385"/>
              <a:gd name="connsiteX43" fmla="*/ 677232 w 4311730"/>
              <a:gd name="connsiteY43" fmla="*/ 2066351 h 4301385"/>
              <a:gd name="connsiteX44" fmla="*/ 766412 w 4311730"/>
              <a:gd name="connsiteY44" fmla="*/ 2032583 h 4301385"/>
              <a:gd name="connsiteX45" fmla="*/ 11648 w 4311730"/>
              <a:gd name="connsiteY45" fmla="*/ 1431683 h 4301385"/>
              <a:gd name="connsiteX46" fmla="*/ 11648 w 4311730"/>
              <a:gd name="connsiteY46" fmla="*/ 1431684 h 4301385"/>
              <a:gd name="connsiteX47" fmla="*/ 11648 w 4311730"/>
              <a:gd name="connsiteY47" fmla="*/ 1431684 h 4301385"/>
              <a:gd name="connsiteX48" fmla="*/ 134688 w 4311730"/>
              <a:gd name="connsiteY48" fmla="*/ 1354198 h 4301385"/>
              <a:gd name="connsiteX49" fmla="*/ 185613 w 4311730"/>
              <a:gd name="connsiteY49" fmla="*/ 1365812 h 4301385"/>
              <a:gd name="connsiteX50" fmla="*/ 3797804 w 4311730"/>
              <a:gd name="connsiteY50" fmla="*/ 2993814 h 4301385"/>
              <a:gd name="connsiteX51" fmla="*/ 3863676 w 4311730"/>
              <a:gd name="connsiteY51" fmla="*/ 3167779 h 4301385"/>
              <a:gd name="connsiteX52" fmla="*/ 3863675 w 4311730"/>
              <a:gd name="connsiteY52" fmla="*/ 3167779 h 4301385"/>
              <a:gd name="connsiteX53" fmla="*/ 3689710 w 4311730"/>
              <a:gd name="connsiteY53" fmla="*/ 3233650 h 4301385"/>
              <a:gd name="connsiteX54" fmla="*/ 77520 w 4311730"/>
              <a:gd name="connsiteY54" fmla="*/ 1605648 h 4301385"/>
              <a:gd name="connsiteX55" fmla="*/ 35 w 4311730"/>
              <a:gd name="connsiteY55" fmla="*/ 1482608 h 4301385"/>
              <a:gd name="connsiteX56" fmla="*/ 11648 w 4311730"/>
              <a:gd name="connsiteY56" fmla="*/ 1431684 h 4301385"/>
              <a:gd name="connsiteX57" fmla="*/ 11648 w 4311730"/>
              <a:gd name="connsiteY57" fmla="*/ 1431684 h 4301385"/>
              <a:gd name="connsiteX58" fmla="*/ 42109 w 4311730"/>
              <a:gd name="connsiteY58" fmla="*/ 1389253 h 4301385"/>
              <a:gd name="connsiteX59" fmla="*/ 134688 w 4311730"/>
              <a:gd name="connsiteY59" fmla="*/ 1354198 h 4301385"/>
              <a:gd name="connsiteX60" fmla="*/ 448054 w 4311730"/>
              <a:gd name="connsiteY60" fmla="*/ 1234283 h 4301385"/>
              <a:gd name="connsiteX61" fmla="*/ 448054 w 4311730"/>
              <a:gd name="connsiteY61" fmla="*/ 1234284 h 4301385"/>
              <a:gd name="connsiteX62" fmla="*/ 448053 w 4311730"/>
              <a:gd name="connsiteY62" fmla="*/ 1234284 h 4301385"/>
              <a:gd name="connsiteX63" fmla="*/ 571093 w 4311730"/>
              <a:gd name="connsiteY63" fmla="*/ 1156798 h 4301385"/>
              <a:gd name="connsiteX64" fmla="*/ 622018 w 4311730"/>
              <a:gd name="connsiteY64" fmla="*/ 1168412 h 4301385"/>
              <a:gd name="connsiteX65" fmla="*/ 4234209 w 4311730"/>
              <a:gd name="connsiteY65" fmla="*/ 2796414 h 4301385"/>
              <a:gd name="connsiteX66" fmla="*/ 4300081 w 4311730"/>
              <a:gd name="connsiteY66" fmla="*/ 2970379 h 4301385"/>
              <a:gd name="connsiteX67" fmla="*/ 4300080 w 4311730"/>
              <a:gd name="connsiteY67" fmla="*/ 2970378 h 4301385"/>
              <a:gd name="connsiteX68" fmla="*/ 4126115 w 4311730"/>
              <a:gd name="connsiteY68" fmla="*/ 3036250 h 4301385"/>
              <a:gd name="connsiteX69" fmla="*/ 513925 w 4311730"/>
              <a:gd name="connsiteY69" fmla="*/ 1408248 h 4301385"/>
              <a:gd name="connsiteX70" fmla="*/ 436440 w 4311730"/>
              <a:gd name="connsiteY70" fmla="*/ 1285208 h 4301385"/>
              <a:gd name="connsiteX71" fmla="*/ 448054 w 4311730"/>
              <a:gd name="connsiteY71" fmla="*/ 1234284 h 4301385"/>
              <a:gd name="connsiteX72" fmla="*/ 478514 w 4311730"/>
              <a:gd name="connsiteY72" fmla="*/ 1191853 h 4301385"/>
              <a:gd name="connsiteX73" fmla="*/ 571093 w 4311730"/>
              <a:gd name="connsiteY73" fmla="*/ 1156798 h 4301385"/>
              <a:gd name="connsiteX74" fmla="*/ 742332 w 4311730"/>
              <a:gd name="connsiteY74" fmla="*/ 801205 h 4301385"/>
              <a:gd name="connsiteX75" fmla="*/ 799599 w 4311730"/>
              <a:gd name="connsiteY75" fmla="*/ 814265 h 4301385"/>
              <a:gd name="connsiteX76" fmla="*/ 3534484 w 4311730"/>
              <a:gd name="connsiteY76" fmla="*/ 2046868 h 4301385"/>
              <a:gd name="connsiteX77" fmla="*/ 3608560 w 4311730"/>
              <a:gd name="connsiteY77" fmla="*/ 2242499 h 4301385"/>
              <a:gd name="connsiteX78" fmla="*/ 3412928 w 4311730"/>
              <a:gd name="connsiteY78" fmla="*/ 2316575 h 4301385"/>
              <a:gd name="connsiteX79" fmla="*/ 678044 w 4311730"/>
              <a:gd name="connsiteY79" fmla="*/ 1083972 h 4301385"/>
              <a:gd name="connsiteX80" fmla="*/ 603968 w 4311730"/>
              <a:gd name="connsiteY80" fmla="*/ 888341 h 4301385"/>
              <a:gd name="connsiteX81" fmla="*/ 742332 w 4311730"/>
              <a:gd name="connsiteY81" fmla="*/ 801205 h 4301385"/>
              <a:gd name="connsiteX82" fmla="*/ 670421 w 4311730"/>
              <a:gd name="connsiteY82" fmla="*/ 483176 h 4301385"/>
              <a:gd name="connsiteX83" fmla="*/ 670421 w 4311730"/>
              <a:gd name="connsiteY83" fmla="*/ 483176 h 4301385"/>
              <a:gd name="connsiteX84" fmla="*/ 670421 w 4311730"/>
              <a:gd name="connsiteY84" fmla="*/ 483176 h 4301385"/>
              <a:gd name="connsiteX85" fmla="*/ 815074 w 4311730"/>
              <a:gd name="connsiteY85" fmla="*/ 392081 h 4301385"/>
              <a:gd name="connsiteX86" fmla="*/ 874944 w 4311730"/>
              <a:gd name="connsiteY86" fmla="*/ 405734 h 4301385"/>
              <a:gd name="connsiteX87" fmla="*/ 3790657 w 4311730"/>
              <a:gd name="connsiteY87" fmla="*/ 1719835 h 4301385"/>
              <a:gd name="connsiteX88" fmla="*/ 3868099 w 4311730"/>
              <a:gd name="connsiteY88" fmla="*/ 1924358 h 4301385"/>
              <a:gd name="connsiteX89" fmla="*/ 3868098 w 4311730"/>
              <a:gd name="connsiteY89" fmla="*/ 1924358 h 4301385"/>
              <a:gd name="connsiteX90" fmla="*/ 3663575 w 4311730"/>
              <a:gd name="connsiteY90" fmla="*/ 2001800 h 4301385"/>
              <a:gd name="connsiteX91" fmla="*/ 747864 w 4311730"/>
              <a:gd name="connsiteY91" fmla="*/ 687699 h 4301385"/>
              <a:gd name="connsiteX92" fmla="*/ 656768 w 4311730"/>
              <a:gd name="connsiteY92" fmla="*/ 543046 h 4301385"/>
              <a:gd name="connsiteX93" fmla="*/ 670421 w 4311730"/>
              <a:gd name="connsiteY93" fmla="*/ 483176 h 4301385"/>
              <a:gd name="connsiteX94" fmla="*/ 706233 w 4311730"/>
              <a:gd name="connsiteY94" fmla="*/ 433293 h 4301385"/>
              <a:gd name="connsiteX95" fmla="*/ 815074 w 4311730"/>
              <a:gd name="connsiteY95" fmla="*/ 392081 h 4301385"/>
              <a:gd name="connsiteX96" fmla="*/ 1388748 w 4311730"/>
              <a:gd name="connsiteY96" fmla="*/ 236482 h 4301385"/>
              <a:gd name="connsiteX97" fmla="*/ 1443412 w 4311730"/>
              <a:gd name="connsiteY97" fmla="*/ 248948 h 4301385"/>
              <a:gd name="connsiteX98" fmla="*/ 3406288 w 4311730"/>
              <a:gd name="connsiteY98" fmla="*/ 1133609 h 4301385"/>
              <a:gd name="connsiteX99" fmla="*/ 3476997 w 4311730"/>
              <a:gd name="connsiteY99" fmla="*/ 1320349 h 4301385"/>
              <a:gd name="connsiteX100" fmla="*/ 3290257 w 4311730"/>
              <a:gd name="connsiteY100" fmla="*/ 1391058 h 4301385"/>
              <a:gd name="connsiteX101" fmla="*/ 1327381 w 4311730"/>
              <a:gd name="connsiteY101" fmla="*/ 506397 h 4301385"/>
              <a:gd name="connsiteX102" fmla="*/ 1256672 w 4311730"/>
              <a:gd name="connsiteY102" fmla="*/ 319657 h 4301385"/>
              <a:gd name="connsiteX103" fmla="*/ 1388748 w 4311730"/>
              <a:gd name="connsiteY103" fmla="*/ 236482 h 4301385"/>
              <a:gd name="connsiteX104" fmla="*/ 1780474 w 4311730"/>
              <a:gd name="connsiteY104" fmla="*/ 38 h 4301385"/>
              <a:gd name="connsiteX105" fmla="*/ 1835138 w 4311730"/>
              <a:gd name="connsiteY105" fmla="*/ 12505 h 4301385"/>
              <a:gd name="connsiteX106" fmla="*/ 3323982 w 4311730"/>
              <a:gd name="connsiteY106" fmla="*/ 683521 h 4301385"/>
              <a:gd name="connsiteX107" fmla="*/ 3394690 w 4311730"/>
              <a:gd name="connsiteY107" fmla="*/ 870261 h 4301385"/>
              <a:gd name="connsiteX108" fmla="*/ 3207950 w 4311730"/>
              <a:gd name="connsiteY108" fmla="*/ 940970 h 4301385"/>
              <a:gd name="connsiteX109" fmla="*/ 1719107 w 4311730"/>
              <a:gd name="connsiteY109" fmla="*/ 269953 h 4301385"/>
              <a:gd name="connsiteX110" fmla="*/ 1648398 w 4311730"/>
              <a:gd name="connsiteY110" fmla="*/ 83214 h 4301385"/>
              <a:gd name="connsiteX111" fmla="*/ 1780474 w 4311730"/>
              <a:gd name="connsiteY111" fmla="*/ 38 h 4301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311730" h="4301385">
                <a:moveTo>
                  <a:pt x="1103914" y="3347949"/>
                </a:moveTo>
                <a:cubicBezTo>
                  <a:pt x="1122251" y="3348376"/>
                  <a:pt x="1140806" y="3352405"/>
                  <a:pt x="1158579" y="3360416"/>
                </a:cubicBezTo>
                <a:lnTo>
                  <a:pt x="2647422" y="4031432"/>
                </a:lnTo>
                <a:cubicBezTo>
                  <a:pt x="2718515" y="4063473"/>
                  <a:pt x="2750172" y="4147080"/>
                  <a:pt x="2718131" y="4218172"/>
                </a:cubicBezTo>
                <a:cubicBezTo>
                  <a:pt x="2686090" y="4289264"/>
                  <a:pt x="2602483" y="4320922"/>
                  <a:pt x="2531391" y="4288881"/>
                </a:cubicBezTo>
                <a:lnTo>
                  <a:pt x="1042548" y="3617864"/>
                </a:lnTo>
                <a:cubicBezTo>
                  <a:pt x="971455" y="3585823"/>
                  <a:pt x="939798" y="3502217"/>
                  <a:pt x="971839" y="3431125"/>
                </a:cubicBezTo>
                <a:cubicBezTo>
                  <a:pt x="995870" y="3377805"/>
                  <a:pt x="1048906" y="3346668"/>
                  <a:pt x="1103914" y="3347949"/>
                </a:cubicBezTo>
                <a:close/>
                <a:moveTo>
                  <a:pt x="851821" y="2848575"/>
                </a:moveTo>
                <a:cubicBezTo>
                  <a:pt x="868153" y="2848955"/>
                  <a:pt x="884679" y="2852544"/>
                  <a:pt x="900509" y="2859678"/>
                </a:cubicBezTo>
                <a:lnTo>
                  <a:pt x="3275747" y="3930189"/>
                </a:lnTo>
                <a:cubicBezTo>
                  <a:pt x="3339067" y="3958727"/>
                  <a:pt x="3367263" y="4033194"/>
                  <a:pt x="3338725" y="4096514"/>
                </a:cubicBezTo>
                <a:cubicBezTo>
                  <a:pt x="3310187" y="4159834"/>
                  <a:pt x="3235721" y="4188030"/>
                  <a:pt x="3172401" y="4159492"/>
                </a:cubicBezTo>
                <a:lnTo>
                  <a:pt x="797163" y="3088981"/>
                </a:lnTo>
                <a:cubicBezTo>
                  <a:pt x="733843" y="3060443"/>
                  <a:pt x="705647" y="2985977"/>
                  <a:pt x="734185" y="2922657"/>
                </a:cubicBezTo>
                <a:cubicBezTo>
                  <a:pt x="755589" y="2875167"/>
                  <a:pt x="802827" y="2847434"/>
                  <a:pt x="851821" y="2848575"/>
                </a:cubicBezTo>
                <a:close/>
                <a:moveTo>
                  <a:pt x="339746" y="2354122"/>
                </a:moveTo>
                <a:lnTo>
                  <a:pt x="339746" y="2354123"/>
                </a:lnTo>
                <a:lnTo>
                  <a:pt x="339746" y="2354123"/>
                </a:lnTo>
                <a:close/>
                <a:moveTo>
                  <a:pt x="458269" y="2279482"/>
                </a:moveTo>
                <a:cubicBezTo>
                  <a:pt x="474723" y="2279866"/>
                  <a:pt x="491375" y="2283481"/>
                  <a:pt x="507324" y="2290670"/>
                </a:cubicBezTo>
                <a:lnTo>
                  <a:pt x="3635217" y="3700399"/>
                </a:lnTo>
                <a:cubicBezTo>
                  <a:pt x="3699014" y="3729153"/>
                  <a:pt x="3727423" y="3804180"/>
                  <a:pt x="3698670" y="3867978"/>
                </a:cubicBezTo>
                <a:lnTo>
                  <a:pt x="3698669" y="3867977"/>
                </a:lnTo>
                <a:cubicBezTo>
                  <a:pt x="3669916" y="3931775"/>
                  <a:pt x="3594888" y="3960184"/>
                  <a:pt x="3531091" y="3931431"/>
                </a:cubicBezTo>
                <a:lnTo>
                  <a:pt x="403200" y="2521700"/>
                </a:lnTo>
                <a:cubicBezTo>
                  <a:pt x="355351" y="2500135"/>
                  <a:pt x="327409" y="2452541"/>
                  <a:pt x="328559" y="2403177"/>
                </a:cubicBezTo>
                <a:lnTo>
                  <a:pt x="339746" y="2354123"/>
                </a:lnTo>
                <a:lnTo>
                  <a:pt x="369089" y="2313250"/>
                </a:lnTo>
                <a:cubicBezTo>
                  <a:pt x="393237" y="2290879"/>
                  <a:pt x="425360" y="2278716"/>
                  <a:pt x="458269" y="2279482"/>
                </a:cubicBezTo>
                <a:close/>
                <a:moveTo>
                  <a:pt x="647889" y="2107223"/>
                </a:moveTo>
                <a:lnTo>
                  <a:pt x="647889" y="2107224"/>
                </a:lnTo>
                <a:lnTo>
                  <a:pt x="647889" y="2107224"/>
                </a:lnTo>
                <a:close/>
                <a:moveTo>
                  <a:pt x="766412" y="2032583"/>
                </a:moveTo>
                <a:cubicBezTo>
                  <a:pt x="782866" y="2032967"/>
                  <a:pt x="799518" y="2036582"/>
                  <a:pt x="815467" y="2043771"/>
                </a:cubicBezTo>
                <a:lnTo>
                  <a:pt x="3943360" y="3453500"/>
                </a:lnTo>
                <a:cubicBezTo>
                  <a:pt x="4007157" y="3482254"/>
                  <a:pt x="4035566" y="3557281"/>
                  <a:pt x="4006813" y="3621079"/>
                </a:cubicBezTo>
                <a:lnTo>
                  <a:pt x="4006812" y="3621078"/>
                </a:lnTo>
                <a:cubicBezTo>
                  <a:pt x="3978059" y="3684876"/>
                  <a:pt x="3903031" y="3713285"/>
                  <a:pt x="3839234" y="3684532"/>
                </a:cubicBezTo>
                <a:lnTo>
                  <a:pt x="711343" y="2274801"/>
                </a:lnTo>
                <a:cubicBezTo>
                  <a:pt x="663495" y="2253236"/>
                  <a:pt x="635552" y="2205642"/>
                  <a:pt x="636702" y="2156278"/>
                </a:cubicBezTo>
                <a:lnTo>
                  <a:pt x="647889" y="2107224"/>
                </a:lnTo>
                <a:lnTo>
                  <a:pt x="647889" y="2107224"/>
                </a:lnTo>
                <a:lnTo>
                  <a:pt x="677232" y="2066351"/>
                </a:lnTo>
                <a:cubicBezTo>
                  <a:pt x="701380" y="2043980"/>
                  <a:pt x="733503" y="2031817"/>
                  <a:pt x="766412" y="2032583"/>
                </a:cubicBezTo>
                <a:close/>
                <a:moveTo>
                  <a:pt x="11648" y="1431683"/>
                </a:moveTo>
                <a:lnTo>
                  <a:pt x="11648" y="1431684"/>
                </a:lnTo>
                <a:lnTo>
                  <a:pt x="11648" y="1431684"/>
                </a:lnTo>
                <a:close/>
                <a:moveTo>
                  <a:pt x="134688" y="1354198"/>
                </a:moveTo>
                <a:cubicBezTo>
                  <a:pt x="151770" y="1354596"/>
                  <a:pt x="169056" y="1358350"/>
                  <a:pt x="185613" y="1365812"/>
                </a:cubicBezTo>
                <a:lnTo>
                  <a:pt x="3797804" y="2993814"/>
                </a:lnTo>
                <a:cubicBezTo>
                  <a:pt x="3864034" y="3023663"/>
                  <a:pt x="3893525" y="3101550"/>
                  <a:pt x="3863676" y="3167779"/>
                </a:cubicBezTo>
                <a:lnTo>
                  <a:pt x="3863675" y="3167779"/>
                </a:lnTo>
                <a:cubicBezTo>
                  <a:pt x="3833826" y="3234008"/>
                  <a:pt x="3755939" y="3263499"/>
                  <a:pt x="3689710" y="3233650"/>
                </a:cubicBezTo>
                <a:lnTo>
                  <a:pt x="77520" y="1605648"/>
                </a:lnTo>
                <a:cubicBezTo>
                  <a:pt x="27848" y="1583261"/>
                  <a:pt x="-1159" y="1533853"/>
                  <a:pt x="35" y="1482608"/>
                </a:cubicBezTo>
                <a:lnTo>
                  <a:pt x="11648" y="1431684"/>
                </a:lnTo>
                <a:lnTo>
                  <a:pt x="11648" y="1431684"/>
                </a:lnTo>
                <a:lnTo>
                  <a:pt x="42109" y="1389253"/>
                </a:lnTo>
                <a:cubicBezTo>
                  <a:pt x="67178" y="1366029"/>
                  <a:pt x="100525" y="1353403"/>
                  <a:pt x="134688" y="1354198"/>
                </a:cubicBezTo>
                <a:close/>
                <a:moveTo>
                  <a:pt x="448054" y="1234283"/>
                </a:moveTo>
                <a:lnTo>
                  <a:pt x="448054" y="1234284"/>
                </a:lnTo>
                <a:lnTo>
                  <a:pt x="448053" y="1234284"/>
                </a:lnTo>
                <a:close/>
                <a:moveTo>
                  <a:pt x="571093" y="1156798"/>
                </a:moveTo>
                <a:cubicBezTo>
                  <a:pt x="588175" y="1157196"/>
                  <a:pt x="605461" y="1160950"/>
                  <a:pt x="622018" y="1168412"/>
                </a:cubicBezTo>
                <a:lnTo>
                  <a:pt x="4234209" y="2796414"/>
                </a:lnTo>
                <a:cubicBezTo>
                  <a:pt x="4300439" y="2826263"/>
                  <a:pt x="4329930" y="2904150"/>
                  <a:pt x="4300081" y="2970379"/>
                </a:cubicBezTo>
                <a:lnTo>
                  <a:pt x="4300080" y="2970378"/>
                </a:lnTo>
                <a:cubicBezTo>
                  <a:pt x="4270231" y="3036608"/>
                  <a:pt x="4192344" y="3066099"/>
                  <a:pt x="4126115" y="3036250"/>
                </a:cubicBezTo>
                <a:lnTo>
                  <a:pt x="513925" y="1408248"/>
                </a:lnTo>
                <a:cubicBezTo>
                  <a:pt x="464253" y="1385861"/>
                  <a:pt x="435246" y="1336453"/>
                  <a:pt x="436440" y="1285208"/>
                </a:cubicBezTo>
                <a:lnTo>
                  <a:pt x="448054" y="1234284"/>
                </a:lnTo>
                <a:lnTo>
                  <a:pt x="478514" y="1191853"/>
                </a:lnTo>
                <a:cubicBezTo>
                  <a:pt x="503583" y="1168629"/>
                  <a:pt x="536930" y="1156003"/>
                  <a:pt x="571093" y="1156798"/>
                </a:cubicBezTo>
                <a:close/>
                <a:moveTo>
                  <a:pt x="742332" y="801205"/>
                </a:moveTo>
                <a:cubicBezTo>
                  <a:pt x="761542" y="801653"/>
                  <a:pt x="780980" y="805874"/>
                  <a:pt x="799599" y="814265"/>
                </a:cubicBezTo>
                <a:lnTo>
                  <a:pt x="3534484" y="2046868"/>
                </a:lnTo>
                <a:cubicBezTo>
                  <a:pt x="3608961" y="2080434"/>
                  <a:pt x="3642126" y="2168022"/>
                  <a:pt x="3608560" y="2242499"/>
                </a:cubicBezTo>
                <a:cubicBezTo>
                  <a:pt x="3574993" y="2316977"/>
                  <a:pt x="3487405" y="2350142"/>
                  <a:pt x="3412928" y="2316575"/>
                </a:cubicBezTo>
                <a:lnTo>
                  <a:pt x="678044" y="1083972"/>
                </a:lnTo>
                <a:cubicBezTo>
                  <a:pt x="603566" y="1050406"/>
                  <a:pt x="570402" y="962818"/>
                  <a:pt x="603968" y="888341"/>
                </a:cubicBezTo>
                <a:cubicBezTo>
                  <a:pt x="629143" y="832483"/>
                  <a:pt x="684705" y="799864"/>
                  <a:pt x="742332" y="801205"/>
                </a:cubicBezTo>
                <a:close/>
                <a:moveTo>
                  <a:pt x="670421" y="483176"/>
                </a:moveTo>
                <a:lnTo>
                  <a:pt x="670421" y="483176"/>
                </a:lnTo>
                <a:lnTo>
                  <a:pt x="670421" y="483176"/>
                </a:lnTo>
                <a:close/>
                <a:moveTo>
                  <a:pt x="815074" y="392081"/>
                </a:moveTo>
                <a:cubicBezTo>
                  <a:pt x="835156" y="392548"/>
                  <a:pt x="855478" y="396961"/>
                  <a:pt x="874944" y="405734"/>
                </a:cubicBezTo>
                <a:lnTo>
                  <a:pt x="3790657" y="1719835"/>
                </a:lnTo>
                <a:cubicBezTo>
                  <a:pt x="3868519" y="1754927"/>
                  <a:pt x="3903191" y="1846496"/>
                  <a:pt x="3868099" y="1924358"/>
                </a:cubicBezTo>
                <a:lnTo>
                  <a:pt x="3868098" y="1924358"/>
                </a:lnTo>
                <a:cubicBezTo>
                  <a:pt x="3833006" y="2002220"/>
                  <a:pt x="3741437" y="2036892"/>
                  <a:pt x="3663575" y="2001800"/>
                </a:cubicBezTo>
                <a:lnTo>
                  <a:pt x="747864" y="687699"/>
                </a:lnTo>
                <a:cubicBezTo>
                  <a:pt x="689467" y="661380"/>
                  <a:pt x="655365" y="603292"/>
                  <a:pt x="656768" y="543046"/>
                </a:cubicBezTo>
                <a:lnTo>
                  <a:pt x="670421" y="483176"/>
                </a:lnTo>
                <a:lnTo>
                  <a:pt x="706233" y="433293"/>
                </a:lnTo>
                <a:cubicBezTo>
                  <a:pt x="735705" y="405990"/>
                  <a:pt x="774909" y="391145"/>
                  <a:pt x="815074" y="392081"/>
                </a:cubicBezTo>
                <a:close/>
                <a:moveTo>
                  <a:pt x="1388748" y="236482"/>
                </a:moveTo>
                <a:cubicBezTo>
                  <a:pt x="1407084" y="236909"/>
                  <a:pt x="1425639" y="240938"/>
                  <a:pt x="1443412" y="248948"/>
                </a:cubicBezTo>
                <a:lnTo>
                  <a:pt x="3406288" y="1133609"/>
                </a:lnTo>
                <a:cubicBezTo>
                  <a:pt x="3477381" y="1165650"/>
                  <a:pt x="3509038" y="1249257"/>
                  <a:pt x="3476997" y="1320349"/>
                </a:cubicBezTo>
                <a:cubicBezTo>
                  <a:pt x="3444956" y="1391441"/>
                  <a:pt x="3361349" y="1423099"/>
                  <a:pt x="3290257" y="1391058"/>
                </a:cubicBezTo>
                <a:lnTo>
                  <a:pt x="1327381" y="506397"/>
                </a:lnTo>
                <a:cubicBezTo>
                  <a:pt x="1256289" y="474356"/>
                  <a:pt x="1224631" y="390749"/>
                  <a:pt x="1256672" y="319657"/>
                </a:cubicBezTo>
                <a:cubicBezTo>
                  <a:pt x="1280703" y="266338"/>
                  <a:pt x="1333740" y="235201"/>
                  <a:pt x="1388748" y="236482"/>
                </a:cubicBezTo>
                <a:close/>
                <a:moveTo>
                  <a:pt x="1780474" y="38"/>
                </a:moveTo>
                <a:cubicBezTo>
                  <a:pt x="1798810" y="465"/>
                  <a:pt x="1817365" y="4495"/>
                  <a:pt x="1835138" y="12505"/>
                </a:cubicBezTo>
                <a:lnTo>
                  <a:pt x="3323982" y="683521"/>
                </a:lnTo>
                <a:cubicBezTo>
                  <a:pt x="3395074" y="715562"/>
                  <a:pt x="3426731" y="799169"/>
                  <a:pt x="3394690" y="870261"/>
                </a:cubicBezTo>
                <a:cubicBezTo>
                  <a:pt x="3362649" y="941353"/>
                  <a:pt x="3279043" y="973011"/>
                  <a:pt x="3207950" y="940970"/>
                </a:cubicBezTo>
                <a:lnTo>
                  <a:pt x="1719107" y="269953"/>
                </a:lnTo>
                <a:cubicBezTo>
                  <a:pt x="1648015" y="237912"/>
                  <a:pt x="1616357" y="154306"/>
                  <a:pt x="1648398" y="83214"/>
                </a:cubicBezTo>
                <a:cubicBezTo>
                  <a:pt x="1672429" y="29894"/>
                  <a:pt x="1725465" y="-1243"/>
                  <a:pt x="1780474" y="3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76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895446" y="2075542"/>
            <a:ext cx="4450270" cy="2766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374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2512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385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170125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512594" y="1889760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855063" y="1084217"/>
            <a:ext cx="1657531" cy="28999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069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Half Cen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432560" y="1577094"/>
            <a:ext cx="9433559" cy="22176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sp>
    </p:spTree>
    <p:extLst>
      <p:ext uri="{BB962C8B-B14F-4D97-AF65-F5344CB8AC3E}">
        <p14:creationId xmlns:p14="http://schemas.microsoft.com/office/powerpoint/2010/main" val="1293732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9279654" y="6348357"/>
            <a:ext cx="1577804" cy="344213"/>
            <a:chOff x="5270589" y="6012181"/>
            <a:chExt cx="1577804" cy="344213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5270589" y="6017840"/>
              <a:ext cx="184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663662" y="6012181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en-US" sz="1600" spc="4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0984678" y="6276302"/>
            <a:ext cx="431790" cy="4106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97ECB15-F748-C140-A5C3-CF0090C943BA}" type="slidenum">
              <a:rPr lang="en-US" sz="1100" b="1" i="0" smtClean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rPr>
              <a:pPr algn="ctr"/>
              <a:t>‹Nº›</a:t>
            </a:fld>
            <a:endParaRPr lang="en-US" sz="1100" b="1" i="0" dirty="0">
              <a:solidFill>
                <a:schemeClr val="tx1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0298447" y="6353246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SLIDE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41052" y="6353246"/>
            <a:ext cx="1426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spc="400" dirty="0">
                <a:solidFill>
                  <a:schemeClr val="tx1"/>
                </a:solidFill>
                <a:latin typeface="+mj-lt"/>
              </a:rPr>
              <a:t>BY</a:t>
            </a:r>
            <a:r>
              <a:rPr lang="en-US" sz="1100" spc="400" baseline="0" dirty="0">
                <a:solidFill>
                  <a:schemeClr val="tx1"/>
                </a:solidFill>
                <a:latin typeface="+mj-lt"/>
              </a:rPr>
              <a:t> MIKOKIT</a:t>
            </a:r>
            <a:endParaRPr lang="en-US" sz="1100" spc="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40768" y="6245523"/>
            <a:ext cx="2684956" cy="369333"/>
            <a:chOff x="4768792" y="6219521"/>
            <a:chExt cx="2684956" cy="369333"/>
          </a:xfrm>
        </p:grpSpPr>
        <p:grpSp>
          <p:nvGrpSpPr>
            <p:cNvPr id="10" name="Group 9"/>
            <p:cNvGrpSpPr/>
            <p:nvPr userDrawn="1"/>
          </p:nvGrpSpPr>
          <p:grpSpPr>
            <a:xfrm>
              <a:off x="5418565" y="6219521"/>
              <a:ext cx="1339322" cy="369333"/>
              <a:chOff x="5567150" y="6153190"/>
              <a:chExt cx="1339322" cy="369333"/>
            </a:xfrm>
          </p:grpSpPr>
          <p:sp>
            <p:nvSpPr>
              <p:cNvPr id="7" name="TextBox 6"/>
              <p:cNvSpPr txBox="1"/>
              <p:nvPr userDrawn="1"/>
            </p:nvSpPr>
            <p:spPr>
              <a:xfrm>
                <a:off x="5567150" y="6153191"/>
                <a:ext cx="2859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F</a:t>
                </a:r>
              </a:p>
            </p:txBody>
          </p:sp>
          <p:sp>
            <p:nvSpPr>
              <p:cNvPr id="8" name="TextBox 7"/>
              <p:cNvSpPr txBox="1"/>
              <p:nvPr userDrawn="1"/>
            </p:nvSpPr>
            <p:spPr>
              <a:xfrm>
                <a:off x="6063317" y="6153191"/>
                <a:ext cx="328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I</a:t>
                </a:r>
              </a:p>
            </p:txBody>
          </p:sp>
          <p:sp>
            <p:nvSpPr>
              <p:cNvPr id="9" name="TextBox 8"/>
              <p:cNvSpPr txBox="1"/>
              <p:nvPr userDrawn="1"/>
            </p:nvSpPr>
            <p:spPr>
              <a:xfrm>
                <a:off x="6539352" y="6153190"/>
                <a:ext cx="367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Socialico" pitchFamily="2" charset="0"/>
                  </a:rPr>
                  <a:t>L</a:t>
                </a:r>
              </a:p>
            </p:txBody>
          </p:sp>
        </p:grpSp>
        <p:sp>
          <p:nvSpPr>
            <p:cNvPr id="18" name="TextBox 17"/>
            <p:cNvSpPr txBox="1"/>
            <p:nvPr userDrawn="1"/>
          </p:nvSpPr>
          <p:spPr>
            <a:xfrm>
              <a:off x="4768792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7028631" y="6281077"/>
              <a:ext cx="425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spc="400" dirty="0">
                  <a:solidFill>
                    <a:schemeClr val="tx1"/>
                  </a:solidFill>
                  <a:latin typeface="+mj-lt"/>
                </a:rPr>
                <a:t>]-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1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99" r:id="rId8"/>
    <p:sldLayoutId id="2147483700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5" r:id="rId24"/>
    <p:sldLayoutId id="2147483676" r:id="rId25"/>
    <p:sldLayoutId id="2147483677" r:id="rId26"/>
    <p:sldLayoutId id="2147483673" r:id="rId27"/>
    <p:sldLayoutId id="2147483674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Unamuno1837528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4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1" y="-1"/>
            <a:ext cx="12191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21460" y="4270481"/>
            <a:ext cx="2153641" cy="582598"/>
            <a:chOff x="5088709" y="4315118"/>
            <a:chExt cx="2153641" cy="582598"/>
          </a:xfrm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>
                  <a:solidFill>
                    <a:schemeClr val="bg1"/>
                  </a:solidFill>
                  <a:latin typeface="+mn-lt"/>
                </a:rPr>
                <a:t>HITO 3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5935872"/>
            <a:ext cx="1206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latin typeface="Titillium" panose="00000500000000000000" pitchFamily="50" charset="0"/>
              </a:rPr>
              <a:t>JOSE DANIEL |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JUAN DIEGO</a:t>
            </a:r>
            <a:r>
              <a:rPr lang="en-US" sz="2800" spc="400" dirty="0">
                <a:latin typeface="Titillium" panose="00000500000000000000" pitchFamily="50" charset="0"/>
              </a:rPr>
              <a:t> | ÁNGEL LÓPEZ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| IVÁN PRADO</a:t>
            </a:r>
            <a:endParaRPr lang="en-US" sz="2800" spc="400" dirty="0">
              <a:latin typeface="Titillium" panose="00000500000000000000" pitchFamily="50" charset="0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64885774-89DE-4116-BF4B-23EDFE8E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88" y="2577266"/>
            <a:ext cx="5327024" cy="591892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8EB24E5-3890-4A28-913E-19984FA28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28" y="344253"/>
            <a:ext cx="1931831" cy="102273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75118D-E7EA-47ED-9C28-E4ACC94972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12" y="5395854"/>
            <a:ext cx="964403" cy="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922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98988E2-4859-4D9C-ACDF-797551DD49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" y="1466802"/>
            <a:ext cx="7439154" cy="40233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019175" y="5114083"/>
            <a:ext cx="8192972" cy="804482"/>
            <a:chOff x="5019175" y="5114083"/>
            <a:chExt cx="8192972" cy="804482"/>
          </a:xfrm>
        </p:grpSpPr>
        <p:sp>
          <p:nvSpPr>
            <p:cNvPr id="16" name="Rectangle 15"/>
            <p:cNvSpPr/>
            <p:nvPr/>
          </p:nvSpPr>
          <p:spPr>
            <a:xfrm>
              <a:off x="6415238" y="5155141"/>
              <a:ext cx="6796909" cy="763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7" name="Title 1"/>
            <p:cNvSpPr txBox="1">
              <a:spLocks/>
            </p:cNvSpPr>
            <p:nvPr/>
          </p:nvSpPr>
          <p:spPr>
            <a:xfrm>
              <a:off x="5019175" y="5114083"/>
              <a:ext cx="7885062" cy="376053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4800" b="0" spc="400" dirty="0">
                  <a:latin typeface="Edwardian Script ITC" panose="030303020407070D0804" pitchFamily="66" charset="0"/>
                </a:rPr>
                <a:t>¿</a:t>
              </a:r>
              <a:r>
                <a:rPr lang="en-US" sz="4800" b="0" spc="400" dirty="0" err="1">
                  <a:latin typeface="Edwardian Script ITC" panose="030303020407070D0804" pitchFamily="66" charset="0"/>
                </a:rPr>
                <a:t>Alguna</a:t>
              </a:r>
              <a:r>
                <a:rPr lang="en-US" sz="4800" b="0" spc="400" dirty="0">
                  <a:latin typeface="Edwardian Script ITC" panose="030303020407070D0804" pitchFamily="66" charset="0"/>
                </a:rPr>
                <a:t> </a:t>
              </a:r>
              <a:r>
                <a:rPr lang="en-US" sz="4800" b="0" spc="400" dirty="0" err="1">
                  <a:latin typeface="Edwardian Script ITC" panose="030303020407070D0804" pitchFamily="66" charset="0"/>
                </a:rPr>
                <a:t>pregunta</a:t>
              </a:r>
              <a:r>
                <a:rPr lang="en-US" sz="4800" b="0" spc="400" dirty="0">
                  <a:latin typeface="Edwardian Script ITC" panose="030303020407070D0804" pitchFamily="66" charset="0"/>
                </a:rPr>
                <a:t>?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2249" y="101331"/>
            <a:ext cx="7007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Muchas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 gracias por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escuchar</a:t>
            </a:r>
            <a:endParaRPr lang="en-US" sz="2800" spc="400" dirty="0">
              <a:solidFill>
                <a:schemeClr val="bg1"/>
              </a:solidFill>
              <a:latin typeface="Titillium" panose="00000500000000000000" pitchFamily="50" charset="0"/>
            </a:endParaRPr>
          </a:p>
          <a:p>
            <a:pPr algn="ctr"/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Y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confiamos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en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  que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os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guste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 el </a:t>
            </a:r>
            <a:r>
              <a:rPr lang="en-US" sz="2800" spc="400" dirty="0" err="1">
                <a:solidFill>
                  <a:schemeClr val="bg1"/>
                </a:solidFill>
                <a:latin typeface="Titillium" panose="00000500000000000000" pitchFamily="50" charset="0"/>
              </a:rPr>
              <a:t>juego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234DE3-7815-4FE8-A52E-1C862717ED92}"/>
              </a:ext>
            </a:extLst>
          </p:cNvPr>
          <p:cNvSpPr txBox="1"/>
          <p:nvPr/>
        </p:nvSpPr>
        <p:spPr>
          <a:xfrm>
            <a:off x="1835366" y="6052338"/>
            <a:ext cx="5527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Unamuno´s</a:t>
            </a:r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Moustache</a:t>
            </a:r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(@Unamuno18375287)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8104EB-BC5B-4A8A-B92A-A15F2BEED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" y="5490136"/>
            <a:ext cx="1124404" cy="11244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BED7D68-8984-4C3C-A055-0F8FA7FBD5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13" y="957878"/>
            <a:ext cx="1137380" cy="8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/>
          <p:cNvSpPr/>
          <p:nvPr/>
        </p:nvSpPr>
        <p:spPr>
          <a:xfrm>
            <a:off x="1" y="-1"/>
            <a:ext cx="12191999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72691" y="1366987"/>
            <a:ext cx="5666510" cy="32101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021460" y="4270481"/>
            <a:ext cx="2153641" cy="582598"/>
            <a:chOff x="5088709" y="4315118"/>
            <a:chExt cx="2153641" cy="582598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7" name="Rectangle 6"/>
            <p:cNvSpPr/>
            <p:nvPr/>
          </p:nvSpPr>
          <p:spPr>
            <a:xfrm>
              <a:off x="5234404" y="4315118"/>
              <a:ext cx="1862253" cy="582598"/>
            </a:xfrm>
            <a:prstGeom prst="rect">
              <a:avLst/>
            </a:prstGeom>
            <a:grpFill/>
            <a:ln>
              <a:noFill/>
            </a:ln>
            <a:effectLst>
              <a:glow rad="127000">
                <a:schemeClr val="tx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5088709" y="4424074"/>
              <a:ext cx="2153641" cy="376053"/>
            </a:xfrm>
            <a:prstGeom prst="rect">
              <a:avLst/>
            </a:prstGeom>
            <a:grpFill/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r>
                <a:rPr lang="en-US" sz="1600" b="0" spc="600" dirty="0">
                  <a:solidFill>
                    <a:schemeClr val="bg1">
                      <a:lumMod val="10000"/>
                    </a:schemeClr>
                  </a:solidFill>
                  <a:latin typeface="+mn-lt"/>
                </a:rPr>
                <a:t>HITO 3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0" y="5935872"/>
            <a:ext cx="12063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JOSE DANIEL |</a:t>
            </a:r>
            <a:r>
              <a:rPr lang="en-US" sz="2800" spc="400" dirty="0"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JUAN DIEGO</a:t>
            </a:r>
            <a:r>
              <a:rPr lang="en-US" sz="2800" spc="400" dirty="0">
                <a:latin typeface="Titillium" panose="00000500000000000000" pitchFamily="50" charset="0"/>
              </a:rPr>
              <a:t> </a:t>
            </a:r>
            <a:r>
              <a:rPr lang="en-US" sz="2800" spc="400" dirty="0">
                <a:solidFill>
                  <a:schemeClr val="bg1"/>
                </a:solidFill>
                <a:latin typeface="Titillium" panose="00000500000000000000" pitchFamily="50" charset="0"/>
              </a:rPr>
              <a:t>| ÁNGEL LÓPEZ </a:t>
            </a:r>
            <a:r>
              <a:rPr lang="en-US" sz="2800" spc="400" dirty="0">
                <a:solidFill>
                  <a:schemeClr val="accent2"/>
                </a:solidFill>
                <a:latin typeface="Titillium" panose="00000500000000000000" pitchFamily="50" charset="0"/>
              </a:rPr>
              <a:t>| IVÁN PRADO</a:t>
            </a:r>
            <a:endParaRPr lang="en-US" sz="2800" spc="400" dirty="0">
              <a:latin typeface="Titillium" panose="00000500000000000000" pitchFamily="50" charset="0"/>
            </a:endParaRPr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id="{64885774-89DE-4116-BF4B-23EDFE8E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77" y="2468310"/>
            <a:ext cx="5327024" cy="59189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115AB3-9F26-4613-A510-E090C0147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2" y="503891"/>
            <a:ext cx="1932599" cy="10242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6D9B13F-D627-47DC-96B7-AB87586FBC6A}"/>
              </a:ext>
            </a:extLst>
          </p:cNvPr>
          <p:cNvSpPr txBox="1"/>
          <p:nvPr/>
        </p:nvSpPr>
        <p:spPr>
          <a:xfrm rot="19711261">
            <a:off x="7646323" y="4345247"/>
            <a:ext cx="2810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El Final</a:t>
            </a:r>
          </a:p>
        </p:txBody>
      </p:sp>
    </p:spTree>
    <p:extLst>
      <p:ext uri="{BB962C8B-B14F-4D97-AF65-F5344CB8AC3E}">
        <p14:creationId xmlns:p14="http://schemas.microsoft.com/office/powerpoint/2010/main" val="20364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680974" y="1093456"/>
            <a:ext cx="2831766" cy="363927"/>
            <a:chOff x="4478526" y="294220"/>
            <a:chExt cx="2831766" cy="363927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4478526" y="319593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4760028" y="299662"/>
              <a:ext cx="23274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EL BUEN MÁRTIR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898000" y="294220"/>
              <a:ext cx="4122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DF8B15-C825-466B-BE30-C7D38C5ACCE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8" t="504" r="1984" b="-504"/>
          <a:stretch/>
        </p:blipFill>
        <p:spPr bwMode="auto">
          <a:xfrm>
            <a:off x="231791" y="1149760"/>
            <a:ext cx="1682583" cy="1682583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E467D83-E33D-4137-8B76-70F93E734A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89" y="976849"/>
            <a:ext cx="646331" cy="646331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7F56B2AC-8A4A-4C48-9B86-ED8EA74D1E00}"/>
              </a:ext>
            </a:extLst>
          </p:cNvPr>
          <p:cNvGrpSpPr/>
          <p:nvPr/>
        </p:nvGrpSpPr>
        <p:grpSpPr>
          <a:xfrm>
            <a:off x="2150294" y="1425927"/>
            <a:ext cx="4800183" cy="1299241"/>
            <a:chOff x="4954729" y="1401899"/>
            <a:chExt cx="4800183" cy="1299241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4954729" y="1754613"/>
              <a:ext cx="26486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Un </a:t>
              </a:r>
              <a:r>
                <a:rPr lang="en-US" sz="16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juego</a:t>
              </a:r>
              <a:r>
                <a:rPr lang="en-US" sz="1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 de</a:t>
              </a: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ECF0C95E-5C6D-47E1-9C37-2677C981BF45}"/>
                </a:ext>
              </a:extLst>
            </p:cNvPr>
            <p:cNvSpPr txBox="1"/>
            <p:nvPr/>
          </p:nvSpPr>
          <p:spPr>
            <a:xfrm>
              <a:off x="6962831" y="1401899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Aventura</a:t>
              </a: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0FDE1CF4-0B0E-4562-86E9-0C251D673C2B}"/>
                </a:ext>
              </a:extLst>
            </p:cNvPr>
            <p:cNvSpPr txBox="1"/>
            <p:nvPr/>
          </p:nvSpPr>
          <p:spPr>
            <a:xfrm>
              <a:off x="6504755" y="1783317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accent2"/>
                  </a:solidFill>
                  <a:latin typeface="Titillium" panose="00000500000000000000" pitchFamily="50" charset="0"/>
                </a:rPr>
                <a:t>Histórico</a:t>
              </a:r>
              <a:endParaRPr lang="en-US" sz="1600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8B491C1B-A9BB-4BF0-BF87-5D2E751F5514}"/>
                </a:ext>
              </a:extLst>
            </p:cNvPr>
            <p:cNvSpPr txBox="1"/>
            <p:nvPr/>
          </p:nvSpPr>
          <p:spPr>
            <a:xfrm>
              <a:off x="6953306" y="2231377"/>
              <a:ext cx="13925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Lógica</a:t>
              </a:r>
              <a:endParaRPr lang="en-US" sz="16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3B5D931F-D2A1-4DA4-8EDC-8E87214ADC31}"/>
                </a:ext>
              </a:extLst>
            </p:cNvPr>
            <p:cNvSpPr txBox="1"/>
            <p:nvPr/>
          </p:nvSpPr>
          <p:spPr>
            <a:xfrm>
              <a:off x="7796722" y="1706374"/>
              <a:ext cx="1958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Titillium" panose="00000500000000000000" pitchFamily="50" charset="0"/>
                </a:rPr>
                <a:t>Puzzle</a:t>
              </a:r>
            </a:p>
          </p:txBody>
        </p:sp>
        <p:sp>
          <p:nvSpPr>
            <p:cNvPr id="37" name="Abrir llave 36">
              <a:extLst>
                <a:ext uri="{FF2B5EF4-FFF2-40B4-BE49-F238E27FC236}">
                  <a16:creationId xmlns:a16="http://schemas.microsoft.com/office/drawing/2014/main" id="{31D1E028-387C-4F3A-AC0B-5483B82D9B32}"/>
                </a:ext>
              </a:extLst>
            </p:cNvPr>
            <p:cNvSpPr/>
            <p:nvPr/>
          </p:nvSpPr>
          <p:spPr>
            <a:xfrm>
              <a:off x="6269366" y="1407982"/>
              <a:ext cx="309739" cy="1293158"/>
            </a:xfrm>
            <a:prstGeom prst="leftBrace">
              <a:avLst>
                <a:gd name="adj1" fmla="val 58698"/>
                <a:gd name="adj2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600" dirty="0"/>
            </a:p>
          </p:txBody>
        </p:sp>
      </p:grpSp>
      <p:sp>
        <p:nvSpPr>
          <p:cNvPr id="46" name="TextBox 13">
            <a:extLst>
              <a:ext uri="{FF2B5EF4-FFF2-40B4-BE49-F238E27FC236}">
                <a16:creationId xmlns:a16="http://schemas.microsoft.com/office/drawing/2014/main" id="{08C0D494-E90A-4A82-958B-8F6B68EAE7BA}"/>
              </a:ext>
            </a:extLst>
          </p:cNvPr>
          <p:cNvSpPr txBox="1"/>
          <p:nvPr/>
        </p:nvSpPr>
        <p:spPr>
          <a:xfrm>
            <a:off x="231791" y="216963"/>
            <a:ext cx="5280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tillium" panose="00000500000000000000" pitchFamily="50" charset="0"/>
              </a:rPr>
              <a:t>¿</a:t>
            </a:r>
            <a:r>
              <a:rPr lang="en-US" sz="36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qué</a:t>
            </a:r>
            <a:r>
              <a:rPr lang="en-US" sz="3600" b="1" dirty="0">
                <a:solidFill>
                  <a:schemeClr val="bg1"/>
                </a:solidFill>
                <a:latin typeface="Titillium" panose="00000500000000000000" pitchFamily="50" charset="0"/>
              </a:rPr>
              <a:t> era… 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El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Buen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Mártir</a:t>
            </a:r>
            <a:r>
              <a:rPr lang="en-US" sz="3600" b="1" dirty="0">
                <a:solidFill>
                  <a:schemeClr val="bg1"/>
                </a:solidFill>
                <a:latin typeface="Titillium" panose="00000500000000000000" pitchFamily="50" charset="0"/>
              </a:rPr>
              <a:t>?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0866" y="2874809"/>
            <a:ext cx="6132848" cy="706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u="sng" dirty="0">
                <a:solidFill>
                  <a:schemeClr val="tx1">
                    <a:alpha val="60000"/>
                  </a:schemeClr>
                </a:solidFill>
                <a:latin typeface="+mj-lt"/>
                <a:ea typeface="Source Sans Pro" charset="0"/>
                <a:cs typeface="Source Sans Pro" charset="0"/>
              </a:rPr>
              <a:t>2D Scroll Lateral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sz="1600" b="1" u="sng" dirty="0">
              <a:solidFill>
                <a:schemeClr val="tx1">
                  <a:alpha val="60000"/>
                </a:schemeClr>
              </a:solidFill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860C4B4A-B747-44C1-A6AF-A4EC1BB97F74}"/>
              </a:ext>
            </a:extLst>
          </p:cNvPr>
          <p:cNvCxnSpPr>
            <a:cxnSpLocks/>
          </p:cNvCxnSpPr>
          <p:nvPr/>
        </p:nvCxnSpPr>
        <p:spPr>
          <a:xfrm flipV="1">
            <a:off x="1750754" y="216963"/>
            <a:ext cx="7838089" cy="3539491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6">
            <a:extLst>
              <a:ext uri="{FF2B5EF4-FFF2-40B4-BE49-F238E27FC236}">
                <a16:creationId xmlns:a16="http://schemas.microsoft.com/office/drawing/2014/main" id="{B772BFF3-E7A2-49B5-A812-E5F03107BE3F}"/>
              </a:ext>
            </a:extLst>
          </p:cNvPr>
          <p:cNvSpPr txBox="1"/>
          <p:nvPr/>
        </p:nvSpPr>
        <p:spPr>
          <a:xfrm>
            <a:off x="5780996" y="277504"/>
            <a:ext cx="2650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DINÁ</a:t>
            </a:r>
            <a:r>
              <a:rPr lang="en-US" sz="2000" b="1" dirty="0">
                <a:solidFill>
                  <a:schemeClr val="accent2"/>
                </a:solidFill>
                <a:latin typeface="Titillium" panose="00000500000000000000" pitchFamily="50" charset="0"/>
              </a:rPr>
              <a:t>MICAS</a:t>
            </a:r>
          </a:p>
        </p:txBody>
      </p:sp>
      <p:grpSp>
        <p:nvGrpSpPr>
          <p:cNvPr id="77" name="Group 16">
            <a:extLst>
              <a:ext uri="{FF2B5EF4-FFF2-40B4-BE49-F238E27FC236}">
                <a16:creationId xmlns:a16="http://schemas.microsoft.com/office/drawing/2014/main" id="{8A743C4C-15F2-48F7-B051-5756E1586DD5}"/>
              </a:ext>
            </a:extLst>
          </p:cNvPr>
          <p:cNvGrpSpPr/>
          <p:nvPr/>
        </p:nvGrpSpPr>
        <p:grpSpPr>
          <a:xfrm>
            <a:off x="5780996" y="794395"/>
            <a:ext cx="4283112" cy="338554"/>
            <a:chOff x="7223860" y="1296440"/>
            <a:chExt cx="4283112" cy="338554"/>
          </a:xfrm>
        </p:grpSpPr>
        <p:sp>
          <p:nvSpPr>
            <p:cNvPr id="80" name="Oval 19">
              <a:extLst>
                <a:ext uri="{FF2B5EF4-FFF2-40B4-BE49-F238E27FC236}">
                  <a16:creationId xmlns:a16="http://schemas.microsoft.com/office/drawing/2014/main" id="{6B90860A-E99E-40B0-AA2D-9D8DF9E0990C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18">
              <a:extLst>
                <a:ext uri="{FF2B5EF4-FFF2-40B4-BE49-F238E27FC236}">
                  <a16:creationId xmlns:a16="http://schemas.microsoft.com/office/drawing/2014/main" id="{CE88BFAE-C7BE-4C08-8643-9ACED3CCFBFA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Avanzar</a:t>
              </a:r>
              <a:r>
                <a:rPr lang="en-US" sz="1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 a lo largo del </a:t>
              </a:r>
              <a:r>
                <a:rPr lang="en-US" sz="16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nivel</a:t>
              </a:r>
              <a:r>
                <a:rPr lang="en-US" sz="1600" b="1" dirty="0">
                  <a:solidFill>
                    <a:schemeClr val="bg1"/>
                  </a:solidFill>
                  <a:latin typeface="Titillium" panose="00000500000000000000" pitchFamily="50" charset="0"/>
                </a:rPr>
                <a:t> para </a:t>
              </a:r>
              <a:r>
                <a:rPr lang="en-US" sz="16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finalizarlo</a:t>
              </a:r>
              <a:endParaRPr lang="en-US" sz="16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84" name="Group 16">
            <a:extLst>
              <a:ext uri="{FF2B5EF4-FFF2-40B4-BE49-F238E27FC236}">
                <a16:creationId xmlns:a16="http://schemas.microsoft.com/office/drawing/2014/main" id="{186EDF28-9360-4803-93D6-8F8BF38A125D}"/>
              </a:ext>
            </a:extLst>
          </p:cNvPr>
          <p:cNvGrpSpPr/>
          <p:nvPr/>
        </p:nvGrpSpPr>
        <p:grpSpPr>
          <a:xfrm>
            <a:off x="5759818" y="1358247"/>
            <a:ext cx="4283112" cy="369332"/>
            <a:chOff x="7223860" y="1296440"/>
            <a:chExt cx="4283112" cy="369332"/>
          </a:xfrm>
        </p:grpSpPr>
        <p:sp>
          <p:nvSpPr>
            <p:cNvPr id="85" name="Oval 19">
              <a:extLst>
                <a:ext uri="{FF2B5EF4-FFF2-40B4-BE49-F238E27FC236}">
                  <a16:creationId xmlns:a16="http://schemas.microsoft.com/office/drawing/2014/main" id="{222E07D7-CF7B-4267-95E9-577ADBF354DE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TextBox 18">
              <a:extLst>
                <a:ext uri="{FF2B5EF4-FFF2-40B4-BE49-F238E27FC236}">
                  <a16:creationId xmlns:a16="http://schemas.microsoft.com/office/drawing/2014/main" id="{A0BBF2FA-C6CD-4ECF-8A52-6AD297F5BE11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Ordenar</a:t>
              </a:r>
              <a:endParaRPr lang="en-US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87" name="Group 16">
            <a:extLst>
              <a:ext uri="{FF2B5EF4-FFF2-40B4-BE49-F238E27FC236}">
                <a16:creationId xmlns:a16="http://schemas.microsoft.com/office/drawing/2014/main" id="{B2C34C8F-244C-41A2-A636-37EFEC3F0EDF}"/>
              </a:ext>
            </a:extLst>
          </p:cNvPr>
          <p:cNvGrpSpPr/>
          <p:nvPr/>
        </p:nvGrpSpPr>
        <p:grpSpPr>
          <a:xfrm>
            <a:off x="5760710" y="1945434"/>
            <a:ext cx="4283112" cy="646331"/>
            <a:chOff x="7223860" y="1296440"/>
            <a:chExt cx="4283112" cy="646331"/>
          </a:xfrm>
        </p:grpSpPr>
        <p:sp>
          <p:nvSpPr>
            <p:cNvPr id="88" name="Oval 19">
              <a:extLst>
                <a:ext uri="{FF2B5EF4-FFF2-40B4-BE49-F238E27FC236}">
                  <a16:creationId xmlns:a16="http://schemas.microsoft.com/office/drawing/2014/main" id="{ED441674-6AEE-421B-A1D0-CE8B657637A3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18">
              <a:extLst>
                <a:ext uri="{FF2B5EF4-FFF2-40B4-BE49-F238E27FC236}">
                  <a16:creationId xmlns:a16="http://schemas.microsoft.com/office/drawing/2014/main" id="{A0110CFB-D7DD-49AA-B7F3-4BAAB492A5D1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Tachar</a:t>
              </a:r>
              <a:endParaRPr lang="en-US" sz="18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  <a:p>
              <a:endParaRPr lang="en-US" b="1" dirty="0">
                <a:solidFill>
                  <a:schemeClr val="accent2"/>
                </a:solidFill>
                <a:latin typeface="Titillium" panose="00000500000000000000" pitchFamily="50" charset="0"/>
              </a:endParaRPr>
            </a:p>
          </p:txBody>
        </p:sp>
      </p:grpSp>
      <p:grpSp>
        <p:nvGrpSpPr>
          <p:cNvPr id="90" name="Group 16">
            <a:extLst>
              <a:ext uri="{FF2B5EF4-FFF2-40B4-BE49-F238E27FC236}">
                <a16:creationId xmlns:a16="http://schemas.microsoft.com/office/drawing/2014/main" id="{DDC72A5B-414F-4B3C-B06E-45091416AC4A}"/>
              </a:ext>
            </a:extLst>
          </p:cNvPr>
          <p:cNvGrpSpPr/>
          <p:nvPr/>
        </p:nvGrpSpPr>
        <p:grpSpPr>
          <a:xfrm>
            <a:off x="5780996" y="2547603"/>
            <a:ext cx="4283112" cy="369332"/>
            <a:chOff x="7223860" y="1296440"/>
            <a:chExt cx="4283112" cy="369332"/>
          </a:xfrm>
        </p:grpSpPr>
        <p:sp>
          <p:nvSpPr>
            <p:cNvPr id="91" name="Oval 19">
              <a:extLst>
                <a:ext uri="{FF2B5EF4-FFF2-40B4-BE49-F238E27FC236}">
                  <a16:creationId xmlns:a16="http://schemas.microsoft.com/office/drawing/2014/main" id="{4D7DED6D-033B-4061-89E8-A3EFC5EA86F2}"/>
                </a:ext>
              </a:extLst>
            </p:cNvPr>
            <p:cNvSpPr/>
            <p:nvPr/>
          </p:nvSpPr>
          <p:spPr>
            <a:xfrm>
              <a:off x="7223860" y="1309772"/>
              <a:ext cx="312389" cy="3123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TextBox 18">
              <a:extLst>
                <a:ext uri="{FF2B5EF4-FFF2-40B4-BE49-F238E27FC236}">
                  <a16:creationId xmlns:a16="http://schemas.microsoft.com/office/drawing/2014/main" id="{F8E71417-86CD-4C69-A0AD-D435AEFB9D1F}"/>
                </a:ext>
              </a:extLst>
            </p:cNvPr>
            <p:cNvSpPr txBox="1"/>
            <p:nvPr/>
          </p:nvSpPr>
          <p:spPr>
            <a:xfrm>
              <a:off x="7583836" y="1296440"/>
              <a:ext cx="3923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err="1">
                  <a:solidFill>
                    <a:schemeClr val="bg1"/>
                  </a:solidFill>
                  <a:latin typeface="Titillium" panose="00000500000000000000" pitchFamily="50" charset="0"/>
                </a:rPr>
                <a:t>Añadir</a:t>
              </a:r>
              <a:endParaRPr lang="en-US" sz="1800" b="1" dirty="0">
                <a:solidFill>
                  <a:schemeClr val="bg1"/>
                </a:solidFill>
                <a:latin typeface="Titillium" panose="00000500000000000000" pitchFamily="50" charset="0"/>
              </a:endParaRPr>
            </a:p>
          </p:txBody>
        </p:sp>
      </p:grpSp>
      <p:sp>
        <p:nvSpPr>
          <p:cNvPr id="93" name="Oval 26">
            <a:extLst>
              <a:ext uri="{FF2B5EF4-FFF2-40B4-BE49-F238E27FC236}">
                <a16:creationId xmlns:a16="http://schemas.microsoft.com/office/drawing/2014/main" id="{63F7F9CB-DDF2-4EF9-9DF8-196E6A9E1C15}"/>
              </a:ext>
            </a:extLst>
          </p:cNvPr>
          <p:cNvSpPr/>
          <p:nvPr/>
        </p:nvSpPr>
        <p:spPr>
          <a:xfrm>
            <a:off x="8492346" y="2273374"/>
            <a:ext cx="822960" cy="822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18">
            <a:extLst>
              <a:ext uri="{FF2B5EF4-FFF2-40B4-BE49-F238E27FC236}">
                <a16:creationId xmlns:a16="http://schemas.microsoft.com/office/drawing/2014/main" id="{3F88F88D-180C-472D-81E5-4A2BACCF1D79}"/>
              </a:ext>
            </a:extLst>
          </p:cNvPr>
          <p:cNvSpPr txBox="1"/>
          <p:nvPr/>
        </p:nvSpPr>
        <p:spPr>
          <a:xfrm>
            <a:off x="9395443" y="2540502"/>
            <a:ext cx="392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Crear</a:t>
            </a:r>
            <a:r>
              <a:rPr lang="en-US" sz="1800" b="1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nuevas</a:t>
            </a:r>
            <a:r>
              <a:rPr lang="en-US" sz="1800" b="1" dirty="0">
                <a:solidFill>
                  <a:schemeClr val="bg1"/>
                </a:solidFill>
                <a:latin typeface="Titillium" panose="00000500000000000000" pitchFamily="50" charset="0"/>
              </a:rPr>
              <a:t> palabras</a:t>
            </a:r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7ABBEB76-B723-4617-AAC3-63A614181E4F}"/>
              </a:ext>
            </a:extLst>
          </p:cNvPr>
          <p:cNvCxnSpPr>
            <a:cxnSpLocks/>
          </p:cNvCxnSpPr>
          <p:nvPr/>
        </p:nvCxnSpPr>
        <p:spPr>
          <a:xfrm flipH="1">
            <a:off x="9123127" y="1046832"/>
            <a:ext cx="760475" cy="12085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8E63934F-9D2D-4836-B1AE-868127103556}"/>
              </a:ext>
            </a:extLst>
          </p:cNvPr>
          <p:cNvCxnSpPr>
            <a:cxnSpLocks/>
          </p:cNvCxnSpPr>
          <p:nvPr/>
        </p:nvCxnSpPr>
        <p:spPr>
          <a:xfrm>
            <a:off x="7116410" y="1542913"/>
            <a:ext cx="1548641" cy="7353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285E80BA-F76B-4BF2-9987-BE935B47CFDB}"/>
              </a:ext>
            </a:extLst>
          </p:cNvPr>
          <p:cNvCxnSpPr>
            <a:cxnSpLocks/>
          </p:cNvCxnSpPr>
          <p:nvPr/>
        </p:nvCxnSpPr>
        <p:spPr>
          <a:xfrm>
            <a:off x="6903280" y="2130100"/>
            <a:ext cx="1561765" cy="3734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ector recto de flecha 108">
            <a:extLst>
              <a:ext uri="{FF2B5EF4-FFF2-40B4-BE49-F238E27FC236}">
                <a16:creationId xmlns:a16="http://schemas.microsoft.com/office/drawing/2014/main" id="{61BC699B-D336-49E5-9791-E65689A1D628}"/>
              </a:ext>
            </a:extLst>
          </p:cNvPr>
          <p:cNvCxnSpPr>
            <a:cxnSpLocks/>
          </p:cNvCxnSpPr>
          <p:nvPr/>
        </p:nvCxnSpPr>
        <p:spPr>
          <a:xfrm>
            <a:off x="6923566" y="2755677"/>
            <a:ext cx="1530555" cy="1282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C8D83CCB-91B4-43A9-ADDB-905579E5B2BA}"/>
              </a:ext>
            </a:extLst>
          </p:cNvPr>
          <p:cNvCxnSpPr>
            <a:cxnSpLocks/>
          </p:cNvCxnSpPr>
          <p:nvPr/>
        </p:nvCxnSpPr>
        <p:spPr>
          <a:xfrm>
            <a:off x="5821627" y="3331089"/>
            <a:ext cx="68021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3">
            <a:extLst>
              <a:ext uri="{FF2B5EF4-FFF2-40B4-BE49-F238E27FC236}">
                <a16:creationId xmlns:a16="http://schemas.microsoft.com/office/drawing/2014/main" id="{7250D89B-694B-4F91-B83B-DB131ACD9F9F}"/>
              </a:ext>
            </a:extLst>
          </p:cNvPr>
          <p:cNvSpPr txBox="1"/>
          <p:nvPr/>
        </p:nvSpPr>
        <p:spPr>
          <a:xfrm>
            <a:off x="1154612" y="3931444"/>
            <a:ext cx="2212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Mecánicas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Jugador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266694FC-EB63-4963-9210-17886C7B77D5}"/>
              </a:ext>
            </a:extLst>
          </p:cNvPr>
          <p:cNvSpPr txBox="1"/>
          <p:nvPr/>
        </p:nvSpPr>
        <p:spPr>
          <a:xfrm>
            <a:off x="135415" y="4406069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400" dirty="0" err="1">
                <a:solidFill>
                  <a:schemeClr val="bg1"/>
                </a:solidFill>
                <a:latin typeface="+mj-lt"/>
              </a:rPr>
              <a:t>Movimiento</a:t>
            </a:r>
            <a:r>
              <a:rPr lang="en-US" sz="1800" b="1" spc="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spc="400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sz="1800" b="1" spc="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b="1" spc="400" dirty="0" err="1">
                <a:solidFill>
                  <a:schemeClr val="bg1"/>
                </a:solidFill>
                <a:latin typeface="+mj-lt"/>
              </a:rPr>
              <a:t>eje</a:t>
            </a:r>
            <a:r>
              <a:rPr lang="en-US" sz="1800" b="1" spc="400" dirty="0">
                <a:solidFill>
                  <a:schemeClr val="bg1"/>
                </a:solidFill>
                <a:latin typeface="+mj-lt"/>
              </a:rPr>
              <a:t> X e Y</a:t>
            </a:r>
          </a:p>
        </p:txBody>
      </p: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969D1D86-2197-443D-B555-B8C695041A7E}"/>
              </a:ext>
            </a:extLst>
          </p:cNvPr>
          <p:cNvCxnSpPr>
            <a:cxnSpLocks/>
          </p:cNvCxnSpPr>
          <p:nvPr/>
        </p:nvCxnSpPr>
        <p:spPr>
          <a:xfrm flipH="1">
            <a:off x="3523881" y="3962825"/>
            <a:ext cx="932191" cy="14179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6">
            <a:extLst>
              <a:ext uri="{FF2B5EF4-FFF2-40B4-BE49-F238E27FC236}">
                <a16:creationId xmlns:a16="http://schemas.microsoft.com/office/drawing/2014/main" id="{79E32355-133F-48F2-8324-0B49EB611FA3}"/>
              </a:ext>
            </a:extLst>
          </p:cNvPr>
          <p:cNvSpPr txBox="1"/>
          <p:nvPr/>
        </p:nvSpPr>
        <p:spPr>
          <a:xfrm>
            <a:off x="4456072" y="3842457"/>
            <a:ext cx="644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400" dirty="0" err="1">
                <a:solidFill>
                  <a:schemeClr val="bg1"/>
                </a:solidFill>
                <a:latin typeface="+mj-lt"/>
              </a:rPr>
              <a:t>Interacción</a:t>
            </a:r>
            <a:r>
              <a:rPr lang="en-US" sz="2000" b="1" spc="400" dirty="0">
                <a:solidFill>
                  <a:schemeClr val="bg1"/>
                </a:solidFill>
                <a:latin typeface="+mj-lt"/>
              </a:rPr>
              <a:t> con el </a:t>
            </a:r>
            <a:r>
              <a:rPr lang="en-US" sz="2000" b="1" spc="400" dirty="0" err="1">
                <a:solidFill>
                  <a:schemeClr val="bg1"/>
                </a:solidFill>
                <a:latin typeface="+mj-lt"/>
              </a:rPr>
              <a:t>inventario</a:t>
            </a:r>
            <a:r>
              <a:rPr lang="en-US" sz="2000" b="1" spc="4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25" name="TextBox 16">
            <a:extLst>
              <a:ext uri="{FF2B5EF4-FFF2-40B4-BE49-F238E27FC236}">
                <a16:creationId xmlns:a16="http://schemas.microsoft.com/office/drawing/2014/main" id="{CB57B68B-FF73-4369-823D-DC456D1AD8DA}"/>
              </a:ext>
            </a:extLst>
          </p:cNvPr>
          <p:cNvSpPr txBox="1"/>
          <p:nvPr/>
        </p:nvSpPr>
        <p:spPr>
          <a:xfrm>
            <a:off x="4584238" y="4365563"/>
            <a:ext cx="4319588" cy="13849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- </a:t>
            </a:r>
            <a:r>
              <a:rPr lang="es-ES" sz="2400" b="1" dirty="0">
                <a:solidFill>
                  <a:schemeClr val="bg1"/>
                </a:solidFill>
              </a:rPr>
              <a:t>Ordenar letras de palabras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-  Tachar letras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-  Añadir letras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4F969FEC-D1E1-42CF-B8CD-CDD21B2306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17" y="2355029"/>
            <a:ext cx="596468" cy="596468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FBE1BE12-D3AA-454A-9C3A-402513870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EC46994-367B-434E-8DE4-BA036E4CB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552" y="264551"/>
            <a:ext cx="2134463" cy="63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8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0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5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8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3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0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4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6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" presetClass="entr" presetSubtype="8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9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9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8" grpId="0"/>
          <p:bldP spid="93" grpId="0" animBg="1"/>
          <p:bldP spid="94" grpId="0"/>
          <p:bldP spid="117" grpId="0"/>
          <p:bldP spid="119" grpId="0"/>
          <p:bldP spid="124" grpId="0"/>
          <p:bldP spid="1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9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8" grpId="0"/>
          <p:bldP spid="93" grpId="0" animBg="1"/>
          <p:bldP spid="94" grpId="0"/>
          <p:bldP spid="117" grpId="0"/>
          <p:bldP spid="119" grpId="0"/>
          <p:bldP spid="124" grpId="0"/>
          <p:bldP spid="125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63222" y="2066082"/>
            <a:ext cx="180489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solidFill>
                  <a:schemeClr val="bg1"/>
                </a:solidFill>
                <a:latin typeface="+mn-lt"/>
              </a:rPr>
              <a:t>Movimiento</a:t>
            </a:r>
            <a:endParaRPr lang="en-US" sz="2000" spc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510342A-0E42-4C40-B79A-B5DB0236D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31" y="2442135"/>
            <a:ext cx="554765" cy="49434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C7C070A-5986-44C0-97CB-CC13963FF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9" y="3053439"/>
            <a:ext cx="542572" cy="5181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76E118-990B-4B6B-85F0-D885218E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44" y="3053438"/>
            <a:ext cx="554765" cy="51818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3F500AD-3CF6-4869-BFD6-C560E37D5B6D}"/>
              </a:ext>
            </a:extLst>
          </p:cNvPr>
          <p:cNvSpPr txBox="1">
            <a:spLocks/>
          </p:cNvSpPr>
          <p:nvPr/>
        </p:nvSpPr>
        <p:spPr>
          <a:xfrm>
            <a:off x="5666235" y="953122"/>
            <a:ext cx="3317483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solidFill>
                  <a:schemeClr val="bg1"/>
                </a:solidFill>
                <a:latin typeface="+mn-lt"/>
              </a:rPr>
              <a:t>Interacción</a:t>
            </a:r>
            <a:r>
              <a:rPr lang="en-US" sz="2000" spc="2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spc="200" dirty="0" err="1">
                <a:solidFill>
                  <a:schemeClr val="bg1"/>
                </a:solidFill>
                <a:latin typeface="+mn-lt"/>
              </a:rPr>
              <a:t>Inventario</a:t>
            </a:r>
            <a:endParaRPr lang="en-US" sz="2000" spc="2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D00ACC6-4954-4FEB-B693-AF95428E153D}"/>
              </a:ext>
            </a:extLst>
          </p:cNvPr>
          <p:cNvCxnSpPr>
            <a:cxnSpLocks/>
          </p:cNvCxnSpPr>
          <p:nvPr/>
        </p:nvCxnSpPr>
        <p:spPr>
          <a:xfrm flipV="1">
            <a:off x="3010784" y="1141148"/>
            <a:ext cx="0" cy="465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>
            <a:extLst>
              <a:ext uri="{FF2B5EF4-FFF2-40B4-BE49-F238E27FC236}">
                <a16:creationId xmlns:a16="http://schemas.microsoft.com/office/drawing/2014/main" id="{A8538B2D-F307-4FB6-92EE-94243E6B5E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431" y="1362839"/>
            <a:ext cx="5671670" cy="13747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4BE8AD7-B6E2-4A99-920D-635A271B6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3" y="1502612"/>
            <a:ext cx="709943" cy="87377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D560AD7-429A-47FD-B806-61C679D3A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36" y="2554254"/>
            <a:ext cx="524274" cy="48893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03A058D-CD63-44DB-9EF9-21370190F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668" y="2548221"/>
            <a:ext cx="565104" cy="509822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440305F-7AD4-4DBB-B26C-538E633C86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177" y="2617300"/>
            <a:ext cx="565105" cy="514309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89E8844-6C3D-4B0B-BB05-0BF8E01560A9}"/>
              </a:ext>
            </a:extLst>
          </p:cNvPr>
          <p:cNvCxnSpPr>
            <a:cxnSpLocks/>
          </p:cNvCxnSpPr>
          <p:nvPr/>
        </p:nvCxnSpPr>
        <p:spPr>
          <a:xfrm flipH="1" flipV="1">
            <a:off x="4253973" y="2775681"/>
            <a:ext cx="340916" cy="104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D9E93B3B-F63D-471B-A06F-AEE88BF7FA77}"/>
              </a:ext>
            </a:extLst>
          </p:cNvPr>
          <p:cNvCxnSpPr>
            <a:cxnSpLocks/>
          </p:cNvCxnSpPr>
          <p:nvPr/>
        </p:nvCxnSpPr>
        <p:spPr>
          <a:xfrm>
            <a:off x="10003016" y="2748861"/>
            <a:ext cx="38489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8C7BDAE-4E5F-4CC5-A35C-B29AE54AA261}"/>
              </a:ext>
            </a:extLst>
          </p:cNvPr>
          <p:cNvSpPr txBox="1"/>
          <p:nvPr/>
        </p:nvSpPr>
        <p:spPr>
          <a:xfrm>
            <a:off x="3241353" y="5188218"/>
            <a:ext cx="159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Añadir letras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8AE203BB-B081-4740-8784-019D9B180B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908" y="1656932"/>
            <a:ext cx="350494" cy="62504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2249DA1-6048-4520-91C0-95C05C3B6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96" y="1574655"/>
            <a:ext cx="284820" cy="73917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95BCA4A-FCDB-4200-A72F-B314048729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70" y="1614052"/>
            <a:ext cx="415880" cy="667928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97D9F17F-C088-49EF-9FB0-DEF9BF6B98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66" y="1614052"/>
            <a:ext cx="425640" cy="667928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AD6A3366-93DA-4EE9-A2DC-409E64475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32" y="1666309"/>
            <a:ext cx="507021" cy="647521"/>
          </a:xfrm>
          <a:prstGeom prst="rect">
            <a:avLst/>
          </a:prstGeom>
        </p:spPr>
      </p:pic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0A222153-A315-45E0-8C74-B100D2D4B4E9}"/>
              </a:ext>
            </a:extLst>
          </p:cNvPr>
          <p:cNvCxnSpPr>
            <a:cxnSpLocks/>
          </p:cNvCxnSpPr>
          <p:nvPr/>
        </p:nvCxnSpPr>
        <p:spPr>
          <a:xfrm flipH="1">
            <a:off x="3757009" y="3635591"/>
            <a:ext cx="705997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7958AE57-7F91-483E-BFF3-41489FF9EF2B}"/>
              </a:ext>
            </a:extLst>
          </p:cNvPr>
          <p:cNvSpPr txBox="1">
            <a:spLocks/>
          </p:cNvSpPr>
          <p:nvPr/>
        </p:nvSpPr>
        <p:spPr>
          <a:xfrm>
            <a:off x="5721933" y="3830311"/>
            <a:ext cx="3317483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pPr algn="l"/>
            <a:r>
              <a:rPr lang="en-US" sz="2000" spc="200" dirty="0" err="1">
                <a:solidFill>
                  <a:schemeClr val="bg1"/>
                </a:solidFill>
                <a:latin typeface="+mn-lt"/>
              </a:rPr>
              <a:t>Interacción</a:t>
            </a:r>
            <a:r>
              <a:rPr lang="en-US" sz="2000" spc="200" dirty="0">
                <a:latin typeface="+mn-lt"/>
              </a:rPr>
              <a:t> </a:t>
            </a:r>
            <a:r>
              <a:rPr lang="en-US" sz="2000" spc="200" dirty="0">
                <a:solidFill>
                  <a:schemeClr val="bg1"/>
                </a:solidFill>
                <a:latin typeface="+mn-lt"/>
              </a:rPr>
              <a:t>Puzzles</a:t>
            </a: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A3896FF-44AC-456B-800B-66C3BAAA4542}"/>
              </a:ext>
            </a:extLst>
          </p:cNvPr>
          <p:cNvCxnSpPr>
            <a:cxnSpLocks/>
          </p:cNvCxnSpPr>
          <p:nvPr/>
        </p:nvCxnSpPr>
        <p:spPr>
          <a:xfrm flipH="1">
            <a:off x="1082606" y="3921520"/>
            <a:ext cx="8152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8279EB69-62D7-4A3F-AF4C-FFA463BDA4FE}"/>
              </a:ext>
            </a:extLst>
          </p:cNvPr>
          <p:cNvSpPr txBox="1">
            <a:spLocks/>
          </p:cNvSpPr>
          <p:nvPr/>
        </p:nvSpPr>
        <p:spPr>
          <a:xfrm>
            <a:off x="649411" y="4083388"/>
            <a:ext cx="1804891" cy="37605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ource Sans Pro Black" charset="0"/>
                <a:ea typeface="Source Sans Pro Black" charset="0"/>
                <a:cs typeface="Source Sans Pro Black" charset="0"/>
              </a:defRPr>
            </a:lvl1pPr>
          </a:lstStyle>
          <a:p>
            <a:r>
              <a:rPr lang="en-US" sz="2000" spc="200" dirty="0" err="1">
                <a:solidFill>
                  <a:schemeClr val="bg1"/>
                </a:solidFill>
                <a:latin typeface="+mn-lt"/>
              </a:rPr>
              <a:t>Ataque</a:t>
            </a:r>
            <a:endParaRPr lang="en-US" sz="2000" spc="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28582CA1-B27B-4511-8C00-FAD0E388C7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1" y="4683291"/>
            <a:ext cx="2148736" cy="74302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5C908AD7-DB25-4CD2-BDCA-F6EDE0BD8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45" y="4533135"/>
            <a:ext cx="565105" cy="514309"/>
          </a:xfrm>
          <a:prstGeom prst="rect">
            <a:avLst/>
          </a:prstGeom>
        </p:spPr>
      </p:pic>
      <p:sp>
        <p:nvSpPr>
          <p:cNvPr id="64" name="CuadroTexto 63">
            <a:extLst>
              <a:ext uri="{FF2B5EF4-FFF2-40B4-BE49-F238E27FC236}">
                <a16:creationId xmlns:a16="http://schemas.microsoft.com/office/drawing/2014/main" id="{EFEEDCA4-0B1F-4373-8850-2AFAECCC7F16}"/>
              </a:ext>
            </a:extLst>
          </p:cNvPr>
          <p:cNvSpPr txBox="1"/>
          <p:nvPr/>
        </p:nvSpPr>
        <p:spPr>
          <a:xfrm>
            <a:off x="9403033" y="5151780"/>
            <a:ext cx="23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Seleccionar letras / Intercambiar posición</a:t>
            </a:r>
          </a:p>
        </p:txBody>
      </p:sp>
      <p:pic>
        <p:nvPicPr>
          <p:cNvPr id="66" name="Imagen 65">
            <a:extLst>
              <a:ext uri="{FF2B5EF4-FFF2-40B4-BE49-F238E27FC236}">
                <a16:creationId xmlns:a16="http://schemas.microsoft.com/office/drawing/2014/main" id="{DCFD2A60-8A33-4FA3-B28F-97C388E6AE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767" y="4447193"/>
            <a:ext cx="1926166" cy="666635"/>
          </a:xfrm>
          <a:prstGeom prst="rect">
            <a:avLst/>
          </a:prstGeom>
          <a:ln>
            <a:solidFill>
              <a:schemeClr val="accent1">
                <a:alpha val="12000"/>
              </a:schemeClr>
            </a:solidFill>
          </a:ln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1B6A19F7-9111-4A89-8E4D-03594DCD286D}"/>
              </a:ext>
            </a:extLst>
          </p:cNvPr>
          <p:cNvSpPr txBox="1"/>
          <p:nvPr/>
        </p:nvSpPr>
        <p:spPr>
          <a:xfrm>
            <a:off x="5790006" y="5200803"/>
            <a:ext cx="23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Activar/desactivar modo de </a:t>
            </a:r>
            <a:r>
              <a:rPr lang="es-ES" u="sng" strike="sngStrike" dirty="0">
                <a:solidFill>
                  <a:schemeClr val="bg1"/>
                </a:solidFill>
              </a:rPr>
              <a:t>tachar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FF927964-CB16-4DF2-9AF0-22151CA5AA1F}"/>
              </a:ext>
            </a:extLst>
          </p:cNvPr>
          <p:cNvSpPr txBox="1"/>
          <p:nvPr/>
        </p:nvSpPr>
        <p:spPr>
          <a:xfrm>
            <a:off x="6121707" y="3170928"/>
            <a:ext cx="198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Usar/eliminar letra</a:t>
            </a:r>
          </a:p>
        </p:txBody>
      </p:sp>
      <p:grpSp>
        <p:nvGrpSpPr>
          <p:cNvPr id="72" name="Group 7">
            <a:extLst>
              <a:ext uri="{FF2B5EF4-FFF2-40B4-BE49-F238E27FC236}">
                <a16:creationId xmlns:a16="http://schemas.microsoft.com/office/drawing/2014/main" id="{E05626CE-A7B6-4780-B370-11D972EC054E}"/>
              </a:ext>
            </a:extLst>
          </p:cNvPr>
          <p:cNvGrpSpPr/>
          <p:nvPr/>
        </p:nvGrpSpPr>
        <p:grpSpPr>
          <a:xfrm>
            <a:off x="4646713" y="363543"/>
            <a:ext cx="3203373" cy="307777"/>
            <a:chOff x="4486540" y="319593"/>
            <a:chExt cx="3203373" cy="307777"/>
          </a:xfrm>
        </p:grpSpPr>
        <p:sp>
          <p:nvSpPr>
            <p:cNvPr id="73" name="TextBox 8">
              <a:extLst>
                <a:ext uri="{FF2B5EF4-FFF2-40B4-BE49-F238E27FC236}">
                  <a16:creationId xmlns:a16="http://schemas.microsoft.com/office/drawing/2014/main" id="{F4336400-0892-4C7F-BFBF-2CFBB7D56775}"/>
                </a:ext>
              </a:extLst>
            </p:cNvPr>
            <p:cNvSpPr txBox="1"/>
            <p:nvPr userDrawn="1"/>
          </p:nvSpPr>
          <p:spPr>
            <a:xfrm>
              <a:off x="5653653" y="36066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1" u="sng" spc="400" dirty="0">
                  <a:solidFill>
                    <a:schemeClr val="bg1"/>
                  </a:solidFill>
                  <a:latin typeface="+mj-lt"/>
                </a:rPr>
                <a:t>MAPEO</a:t>
              </a:r>
            </a:p>
          </p:txBody>
        </p:sp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4E17EB54-A4C2-4520-90FB-703D4DB7AAAA}"/>
                </a:ext>
              </a:extLst>
            </p:cNvPr>
            <p:cNvSpPr txBox="1"/>
            <p:nvPr userDrawn="1"/>
          </p:nvSpPr>
          <p:spPr>
            <a:xfrm>
              <a:off x="4486540" y="31959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75" name="TextBox 10">
              <a:extLst>
                <a:ext uri="{FF2B5EF4-FFF2-40B4-BE49-F238E27FC236}">
                  <a16:creationId xmlns:a16="http://schemas.microsoft.com/office/drawing/2014/main" id="{CDE798FA-CCCF-4C4C-8C4E-1333A6EE1BAC}"/>
                </a:ext>
              </a:extLst>
            </p:cNvPr>
            <p:cNvSpPr txBox="1"/>
            <p:nvPr userDrawn="1"/>
          </p:nvSpPr>
          <p:spPr>
            <a:xfrm>
              <a:off x="7293651" y="31959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9B589ECD-BA5D-4E40-B220-9F01C6B054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238" y="4083515"/>
            <a:ext cx="792549" cy="103031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6218C946-688C-4F5E-8FDF-BAA62A89ECF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474443D-333A-4A6B-89F5-259840AD845D}"/>
              </a:ext>
            </a:extLst>
          </p:cNvPr>
          <p:cNvGrpSpPr/>
          <p:nvPr/>
        </p:nvGrpSpPr>
        <p:grpSpPr>
          <a:xfrm>
            <a:off x="2150458" y="819257"/>
            <a:ext cx="8867024" cy="5072674"/>
            <a:chOff x="2150458" y="819257"/>
            <a:chExt cx="8867024" cy="5072674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B199CB5-BA00-4D06-B36A-6E03FFAE477C}"/>
                </a:ext>
              </a:extLst>
            </p:cNvPr>
            <p:cNvGrpSpPr/>
            <p:nvPr/>
          </p:nvGrpSpPr>
          <p:grpSpPr>
            <a:xfrm>
              <a:off x="2150458" y="819257"/>
              <a:ext cx="8867024" cy="5072674"/>
              <a:chOff x="1949959" y="892663"/>
              <a:chExt cx="8867024" cy="5072674"/>
            </a:xfrm>
          </p:grpSpPr>
          <p:sp>
            <p:nvSpPr>
              <p:cNvPr id="2" name="Rectángulo 1">
                <a:extLst>
                  <a:ext uri="{FF2B5EF4-FFF2-40B4-BE49-F238E27FC236}">
                    <a16:creationId xmlns:a16="http://schemas.microsoft.com/office/drawing/2014/main" id="{8D7DD4A0-4253-490F-9C3F-CBAE419DBCF9}"/>
                  </a:ext>
                </a:extLst>
              </p:cNvPr>
              <p:cNvSpPr/>
              <p:nvPr/>
            </p:nvSpPr>
            <p:spPr>
              <a:xfrm>
                <a:off x="1949959" y="892663"/>
                <a:ext cx="8867024" cy="507267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8A014D11-7135-4FDC-BACC-89A021245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796" y="1958596"/>
                <a:ext cx="2055069" cy="1868244"/>
              </a:xfrm>
              <a:prstGeom prst="rect">
                <a:avLst/>
              </a:prstGeom>
            </p:spPr>
          </p:pic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0015E8CB-707A-4976-8D3F-50D756BF50C6}"/>
                  </a:ext>
                </a:extLst>
              </p:cNvPr>
              <p:cNvSpPr txBox="1"/>
              <p:nvPr/>
            </p:nvSpPr>
            <p:spPr>
              <a:xfrm>
                <a:off x="2288413" y="1103569"/>
                <a:ext cx="6238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3200" dirty="0">
                    <a:solidFill>
                      <a:schemeClr val="bg1"/>
                    </a:solidFill>
                  </a:rPr>
                  <a:t>Eliminar letras añadidas a un </a:t>
                </a:r>
                <a:r>
                  <a:rPr lang="es-ES" sz="3200" dirty="0" err="1">
                    <a:solidFill>
                      <a:schemeClr val="bg1"/>
                    </a:solidFill>
                  </a:rPr>
                  <a:t>puzzle</a:t>
                </a:r>
                <a:endParaRPr lang="es-ES" sz="32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5A0BCDC-A055-4405-8977-BD15F3BF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3262" y="1827489"/>
              <a:ext cx="4578299" cy="3761175"/>
            </a:xfrm>
            <a:prstGeom prst="rect">
              <a:avLst/>
            </a:prstGeom>
          </p:spPr>
        </p:pic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5062515-9D1F-4005-BA87-E1778F658E78}"/>
              </a:ext>
            </a:extLst>
          </p:cNvPr>
          <p:cNvSpPr txBox="1"/>
          <p:nvPr/>
        </p:nvSpPr>
        <p:spPr>
          <a:xfrm>
            <a:off x="2468113" y="4830916"/>
            <a:ext cx="2980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Altar, Artal, Talar</a:t>
            </a:r>
          </a:p>
        </p:txBody>
      </p:sp>
    </p:spTree>
    <p:extLst>
      <p:ext uri="{BB962C8B-B14F-4D97-AF65-F5344CB8AC3E}">
        <p14:creationId xmlns:p14="http://schemas.microsoft.com/office/powerpoint/2010/main" val="34076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08528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0.06836 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0.17617 -3.7037E-7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17 -3.7037E-7 L 0.05274 -0.0048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803B5DE1-4D1D-48A0-9F6A-B8A83CCFC691}"/>
              </a:ext>
            </a:extLst>
          </p:cNvPr>
          <p:cNvSpPr txBox="1"/>
          <p:nvPr/>
        </p:nvSpPr>
        <p:spPr>
          <a:xfrm rot="18585891">
            <a:off x="8371833" y="1546960"/>
            <a:ext cx="3863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Enemigos</a:t>
            </a:r>
            <a:endParaRPr lang="en-US" sz="6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4529D3A4-08F7-4FBD-B7D4-7CAF2A66468D}"/>
              </a:ext>
            </a:extLst>
          </p:cNvPr>
          <p:cNvSpPr txBox="1"/>
          <p:nvPr/>
        </p:nvSpPr>
        <p:spPr>
          <a:xfrm rot="2674707">
            <a:off x="4410587" y="1626385"/>
            <a:ext cx="3863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Dialogos</a:t>
            </a:r>
            <a:endParaRPr lang="en-US" sz="6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05C5C3A-1020-4552-AE6E-D32228F9665C}"/>
              </a:ext>
            </a:extLst>
          </p:cNvPr>
          <p:cNvSpPr txBox="1"/>
          <p:nvPr/>
        </p:nvSpPr>
        <p:spPr>
          <a:xfrm rot="21325103">
            <a:off x="5292915" y="4422328"/>
            <a:ext cx="3863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Sis. No </a:t>
            </a:r>
            <a:r>
              <a:rPr lang="en-US" sz="44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PermaDeath</a:t>
            </a:r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10263A87-B774-482D-89C8-033DA30385E0}"/>
              </a:ext>
            </a:extLst>
          </p:cNvPr>
          <p:cNvSpPr txBox="1"/>
          <p:nvPr/>
        </p:nvSpPr>
        <p:spPr>
          <a:xfrm rot="17823571">
            <a:off x="238127" y="4208137"/>
            <a:ext cx="239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Historia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E81DD843-E409-4B96-BE1A-539FA4E821EB}"/>
              </a:ext>
            </a:extLst>
          </p:cNvPr>
          <p:cNvSpPr txBox="1"/>
          <p:nvPr/>
        </p:nvSpPr>
        <p:spPr>
          <a:xfrm rot="4036092">
            <a:off x="3157347" y="2303154"/>
            <a:ext cx="239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Detalles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A62F326-581F-4905-960E-BC8C154EED7F}"/>
              </a:ext>
            </a:extLst>
          </p:cNvPr>
          <p:cNvSpPr txBox="1"/>
          <p:nvPr/>
        </p:nvSpPr>
        <p:spPr>
          <a:xfrm rot="4036092">
            <a:off x="8768466" y="4775796"/>
            <a:ext cx="239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Intro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9967F-ED0D-4F3E-9EA8-CA6B33CB8548}"/>
              </a:ext>
            </a:extLst>
          </p:cNvPr>
          <p:cNvSpPr txBox="1"/>
          <p:nvPr/>
        </p:nvSpPr>
        <p:spPr>
          <a:xfrm rot="21124914">
            <a:off x="7114154" y="955828"/>
            <a:ext cx="239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Outro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332D3950-7DF7-46E0-A10E-589D2CB516C0}"/>
              </a:ext>
            </a:extLst>
          </p:cNvPr>
          <p:cNvSpPr txBox="1"/>
          <p:nvPr/>
        </p:nvSpPr>
        <p:spPr>
          <a:xfrm rot="20164148">
            <a:off x="2219095" y="263958"/>
            <a:ext cx="23930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Outro</a:t>
            </a:r>
            <a:endParaRPr lang="en-US" sz="4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0CA8045-FE92-4C9D-852D-4FBE43AF7D1C}"/>
              </a:ext>
            </a:extLst>
          </p:cNvPr>
          <p:cNvSpPr txBox="1"/>
          <p:nvPr/>
        </p:nvSpPr>
        <p:spPr>
          <a:xfrm rot="842570">
            <a:off x="1990064" y="3386136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Arreglar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fallos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0953DCB-83DE-469A-B95C-F24D5093091E}"/>
              </a:ext>
            </a:extLst>
          </p:cNvPr>
          <p:cNvSpPr txBox="1"/>
          <p:nvPr/>
        </p:nvSpPr>
        <p:spPr>
          <a:xfrm rot="256492">
            <a:off x="1478029" y="5608597"/>
            <a:ext cx="10783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Implementar</a:t>
            </a:r>
            <a:r>
              <a:rPr lang="en-US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Mecánicas</a:t>
            </a:r>
            <a:r>
              <a:rPr lang="en-US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restantes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07D93B2F-0500-44D3-BE84-4B477D49E2E9}"/>
              </a:ext>
            </a:extLst>
          </p:cNvPr>
          <p:cNvSpPr txBox="1"/>
          <p:nvPr/>
        </p:nvSpPr>
        <p:spPr>
          <a:xfrm rot="19884358">
            <a:off x="704125" y="1457545"/>
            <a:ext cx="10783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Implementar</a:t>
            </a:r>
            <a:r>
              <a:rPr lang="en-US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Mecánicas</a:t>
            </a:r>
            <a:r>
              <a:rPr lang="en-US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restantes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998E4D1F-336A-40F1-8DE5-5E3552E817CA}"/>
              </a:ext>
            </a:extLst>
          </p:cNvPr>
          <p:cNvSpPr txBox="1"/>
          <p:nvPr/>
        </p:nvSpPr>
        <p:spPr>
          <a:xfrm rot="1510676">
            <a:off x="7031656" y="2042032"/>
            <a:ext cx="2212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NPC</a:t>
            </a:r>
            <a:endParaRPr lang="en-US" sz="6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0693A803-4771-4E68-8D22-B255C02D66F6}"/>
              </a:ext>
            </a:extLst>
          </p:cNvPr>
          <p:cNvSpPr txBox="1"/>
          <p:nvPr/>
        </p:nvSpPr>
        <p:spPr>
          <a:xfrm rot="20386604">
            <a:off x="277980" y="863010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Detalles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0FA62A5D-AB84-4851-A590-AA7C340F260D}"/>
              </a:ext>
            </a:extLst>
          </p:cNvPr>
          <p:cNvSpPr txBox="1"/>
          <p:nvPr/>
        </p:nvSpPr>
        <p:spPr>
          <a:xfrm rot="1869570">
            <a:off x="5482170" y="3833511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Nuevos</a:t>
            </a:r>
            <a:r>
              <a:rPr lang="en-US" sz="6600" b="1" dirty="0">
                <a:latin typeface="Baskerville Old Face" panose="02020602080505020303" pitchFamily="18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assets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5A225F47-F4AE-4F13-B3BE-67808BEBDC52}"/>
              </a:ext>
            </a:extLst>
          </p:cNvPr>
          <p:cNvSpPr txBox="1"/>
          <p:nvPr/>
        </p:nvSpPr>
        <p:spPr>
          <a:xfrm rot="330696">
            <a:off x="4508486" y="1414962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Filtro</a:t>
            </a:r>
            <a:r>
              <a:rPr lang="en-US" sz="6600" b="1" dirty="0">
                <a:latin typeface="Baskerville Old Face" panose="02020602080505020303" pitchFamily="18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Gris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EBA035BD-67B3-4947-804F-0320C71A9503}"/>
              </a:ext>
            </a:extLst>
          </p:cNvPr>
          <p:cNvSpPr txBox="1"/>
          <p:nvPr/>
        </p:nvSpPr>
        <p:spPr>
          <a:xfrm rot="19371398">
            <a:off x="1070531" y="2025326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Filtro</a:t>
            </a:r>
            <a:r>
              <a:rPr lang="en-US" sz="6600" b="1" dirty="0">
                <a:latin typeface="Baskerville Old Face" panose="02020602080505020303" pitchFamily="18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Gris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1DDD150D-15F0-405D-96A8-F129093550ED}"/>
              </a:ext>
            </a:extLst>
          </p:cNvPr>
          <p:cNvSpPr txBox="1"/>
          <p:nvPr/>
        </p:nvSpPr>
        <p:spPr>
          <a:xfrm rot="19371398">
            <a:off x="6821080" y="4059169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Filtro</a:t>
            </a:r>
            <a:r>
              <a:rPr lang="en-US" sz="6600" b="1" dirty="0">
                <a:latin typeface="Baskerville Old Face" panose="02020602080505020303" pitchFamily="18" charset="0"/>
              </a:rPr>
              <a:t> </a:t>
            </a:r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Gris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A1745EDE-016A-47D5-A97B-41B2D35821CA}"/>
              </a:ext>
            </a:extLst>
          </p:cNvPr>
          <p:cNvSpPr txBox="1"/>
          <p:nvPr/>
        </p:nvSpPr>
        <p:spPr>
          <a:xfrm rot="19371398">
            <a:off x="5048593" y="2240782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Musica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E138166B-FF3A-4820-B42F-BCDDD05C41B6}"/>
              </a:ext>
            </a:extLst>
          </p:cNvPr>
          <p:cNvSpPr txBox="1"/>
          <p:nvPr/>
        </p:nvSpPr>
        <p:spPr>
          <a:xfrm rot="19371398">
            <a:off x="7049001" y="2133415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Musica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30966253-49DC-40C9-ADBD-60006DEA0FA2}"/>
              </a:ext>
            </a:extLst>
          </p:cNvPr>
          <p:cNvSpPr txBox="1"/>
          <p:nvPr/>
        </p:nvSpPr>
        <p:spPr>
          <a:xfrm rot="19371398">
            <a:off x="-163574" y="1626384"/>
            <a:ext cx="541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Foros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CD6A41E5-9C00-4E27-BA96-2A1395C20B92}"/>
              </a:ext>
            </a:extLst>
          </p:cNvPr>
          <p:cNvSpPr txBox="1"/>
          <p:nvPr/>
        </p:nvSpPr>
        <p:spPr>
          <a:xfrm rot="4417015">
            <a:off x="8223745" y="2364742"/>
            <a:ext cx="3993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JavaScript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C309B4DE-EE4E-41D0-B108-3D6100AED9C6}"/>
              </a:ext>
            </a:extLst>
          </p:cNvPr>
          <p:cNvSpPr txBox="1"/>
          <p:nvPr/>
        </p:nvSpPr>
        <p:spPr>
          <a:xfrm rot="1023065">
            <a:off x="463201" y="510124"/>
            <a:ext cx="3993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Cálculos</a:t>
            </a:r>
            <a:endParaRPr lang="en-US" sz="60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D5A77B5-AB67-450B-A533-09846A656A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00"/>
                            </p:stCondLst>
                            <p:childTnLst>
                              <p:par>
                                <p:cTn id="7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400"/>
                            </p:stCondLst>
                            <p:childTnLst>
                              <p:par>
                                <p:cTn id="8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900"/>
                            </p:stCondLst>
                            <p:childTnLst>
                              <p:par>
                                <p:cTn id="9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300"/>
                            </p:stCondLst>
                            <p:childTnLst>
                              <p:par>
                                <p:cTn id="10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700"/>
                            </p:stCondLst>
                            <p:childTnLst>
                              <p:par>
                                <p:cTn id="12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900"/>
                            </p:stCondLst>
                            <p:childTnLst>
                              <p:par>
                                <p:cTn id="1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100"/>
                            </p:stCondLst>
                            <p:childTnLst>
                              <p:par>
                                <p:cTn id="14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300"/>
                            </p:stCondLst>
                            <p:childTnLst>
                              <p:par>
                                <p:cTn id="14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500"/>
                            </p:stCondLst>
                            <p:childTnLst>
                              <p:par>
                                <p:cTn id="15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700"/>
                            </p:stCondLst>
                            <p:childTnLst>
                              <p:par>
                                <p:cTn id="16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9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71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5237E95-305A-4D48-9033-88E124243406}"/>
              </a:ext>
            </a:extLst>
          </p:cNvPr>
          <p:cNvSpPr/>
          <p:nvPr/>
        </p:nvSpPr>
        <p:spPr>
          <a:xfrm>
            <a:off x="-361347" y="1605871"/>
            <a:ext cx="8035776" cy="23246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3" name="Group 22"/>
          <p:cNvGrpSpPr/>
          <p:nvPr/>
        </p:nvGrpSpPr>
        <p:grpSpPr>
          <a:xfrm>
            <a:off x="4471056" y="1654134"/>
            <a:ext cx="3203373" cy="307777"/>
            <a:chOff x="4486540" y="319593"/>
            <a:chExt cx="3203373" cy="307777"/>
          </a:xfrm>
        </p:grpSpPr>
        <p:sp>
          <p:nvSpPr>
            <p:cNvPr id="26" name="TextBox 25"/>
            <p:cNvSpPr txBox="1"/>
            <p:nvPr userDrawn="1"/>
          </p:nvSpPr>
          <p:spPr>
            <a:xfrm>
              <a:off x="5630423" y="365760"/>
              <a:ext cx="96212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NIVEL 1</a:t>
              </a: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4486540" y="319593"/>
              <a:ext cx="39626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7293651" y="31959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  <p:grpSp>
        <p:nvGrpSpPr>
          <p:cNvPr id="19" name="Group 22">
            <a:extLst>
              <a:ext uri="{FF2B5EF4-FFF2-40B4-BE49-F238E27FC236}">
                <a16:creationId xmlns:a16="http://schemas.microsoft.com/office/drawing/2014/main" id="{612CB926-A1C8-4AFE-A3F8-28E185374848}"/>
              </a:ext>
            </a:extLst>
          </p:cNvPr>
          <p:cNvGrpSpPr/>
          <p:nvPr/>
        </p:nvGrpSpPr>
        <p:grpSpPr>
          <a:xfrm rot="5400000">
            <a:off x="5125039" y="2890048"/>
            <a:ext cx="1895406" cy="323005"/>
            <a:chOff x="4313675" y="319593"/>
            <a:chExt cx="3549103" cy="323005"/>
          </a:xfrm>
        </p:grpSpPr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CFE67A23-9A14-484B-9DD4-598F6BF43F0F}"/>
                </a:ext>
              </a:extLst>
            </p:cNvPr>
            <p:cNvSpPr txBox="1"/>
            <p:nvPr userDrawn="1"/>
          </p:nvSpPr>
          <p:spPr>
            <a:xfrm rot="16200000">
              <a:off x="6024491" y="-664069"/>
              <a:ext cx="322524" cy="2290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latin typeface="+mj-lt"/>
                </a:rPr>
                <a:t>N</a:t>
              </a:r>
            </a:p>
            <a:p>
              <a:pPr algn="ctr"/>
              <a:r>
                <a:rPr lang="en-US" sz="1050" spc="400" dirty="0">
                  <a:latin typeface="+mj-lt"/>
                </a:rPr>
                <a:t>I</a:t>
              </a:r>
            </a:p>
            <a:p>
              <a:pPr algn="ctr"/>
              <a:r>
                <a:rPr lang="en-US" sz="1050" spc="400" dirty="0">
                  <a:latin typeface="+mj-lt"/>
                </a:rPr>
                <a:t>V</a:t>
              </a:r>
            </a:p>
            <a:p>
              <a:pPr algn="ctr"/>
              <a:r>
                <a:rPr lang="en-US" sz="1050" spc="400" dirty="0">
                  <a:latin typeface="+mj-lt"/>
                </a:rPr>
                <a:t>E</a:t>
              </a:r>
            </a:p>
            <a:p>
              <a:pPr algn="ctr"/>
              <a:r>
                <a:rPr lang="en-US" sz="1050" spc="400" dirty="0">
                  <a:latin typeface="+mj-lt"/>
                </a:rPr>
                <a:t>L</a:t>
              </a:r>
            </a:p>
            <a:p>
              <a:pPr algn="ctr"/>
              <a:endParaRPr lang="en-US" sz="1050" spc="400" dirty="0">
                <a:latin typeface="+mj-lt"/>
              </a:endParaRPr>
            </a:p>
            <a:p>
              <a:pPr algn="ctr"/>
              <a:r>
                <a:rPr lang="en-US" sz="1050" spc="400" dirty="0">
                  <a:latin typeface="+mj-lt"/>
                </a:rPr>
                <a:t>2</a:t>
              </a:r>
            </a:p>
          </p:txBody>
        </p:sp>
        <p:sp>
          <p:nvSpPr>
            <p:cNvPr id="24" name="TextBox 26">
              <a:extLst>
                <a:ext uri="{FF2B5EF4-FFF2-40B4-BE49-F238E27FC236}">
                  <a16:creationId xmlns:a16="http://schemas.microsoft.com/office/drawing/2014/main" id="{9CB7CED2-DAAA-4925-A700-4173E8C508C6}"/>
                </a:ext>
              </a:extLst>
            </p:cNvPr>
            <p:cNvSpPr txBox="1"/>
            <p:nvPr userDrawn="1"/>
          </p:nvSpPr>
          <p:spPr>
            <a:xfrm>
              <a:off x="4313675" y="319593"/>
              <a:ext cx="74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-[</a:t>
              </a:r>
            </a:p>
          </p:txBody>
        </p:sp>
        <p:sp>
          <p:nvSpPr>
            <p:cNvPr id="25" name="TextBox 27">
              <a:extLst>
                <a:ext uri="{FF2B5EF4-FFF2-40B4-BE49-F238E27FC236}">
                  <a16:creationId xmlns:a16="http://schemas.microsoft.com/office/drawing/2014/main" id="{FF7C1839-BF13-4A8E-AB68-1A3731D5A049}"/>
                </a:ext>
              </a:extLst>
            </p:cNvPr>
            <p:cNvSpPr txBox="1"/>
            <p:nvPr userDrawn="1"/>
          </p:nvSpPr>
          <p:spPr>
            <a:xfrm>
              <a:off x="7120787" y="319593"/>
              <a:ext cx="74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latin typeface="+mj-lt"/>
                </a:rPr>
                <a:t>]-</a:t>
              </a:r>
            </a:p>
          </p:txBody>
        </p:sp>
      </p:grpSp>
      <p:grpSp>
        <p:nvGrpSpPr>
          <p:cNvPr id="46" name="Group 22">
            <a:extLst>
              <a:ext uri="{FF2B5EF4-FFF2-40B4-BE49-F238E27FC236}">
                <a16:creationId xmlns:a16="http://schemas.microsoft.com/office/drawing/2014/main" id="{528B03AD-0E36-4F72-981D-4EFB85077A6D}"/>
              </a:ext>
            </a:extLst>
          </p:cNvPr>
          <p:cNvGrpSpPr/>
          <p:nvPr/>
        </p:nvGrpSpPr>
        <p:grpSpPr>
          <a:xfrm>
            <a:off x="4494313" y="3999254"/>
            <a:ext cx="3203373" cy="353944"/>
            <a:chOff x="4486540" y="319593"/>
            <a:chExt cx="3203373" cy="353944"/>
          </a:xfrm>
        </p:grpSpPr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5DA00DB0-DC27-4A61-A183-16179B32FE8E}"/>
                </a:ext>
              </a:extLst>
            </p:cNvPr>
            <p:cNvSpPr txBox="1"/>
            <p:nvPr userDrawn="1"/>
          </p:nvSpPr>
          <p:spPr>
            <a:xfrm>
              <a:off x="5391576" y="365760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spc="400" dirty="0">
                  <a:solidFill>
                    <a:schemeClr val="bg1"/>
                  </a:solidFill>
                  <a:latin typeface="+mj-lt"/>
                </a:rPr>
                <a:t>NIVEL </a:t>
              </a:r>
              <a:r>
                <a:rPr lang="en-US" sz="1400" b="1" u="sng" spc="400" dirty="0">
                  <a:solidFill>
                    <a:schemeClr val="bg1"/>
                  </a:solidFill>
                  <a:latin typeface="+mj-lt"/>
                </a:rPr>
                <a:t>BOSS</a:t>
              </a:r>
              <a:endParaRPr lang="en-US" sz="1050" b="1" u="sng" spc="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DF5A4635-FD24-40C3-91F7-A6D755EF122D}"/>
                </a:ext>
              </a:extLst>
            </p:cNvPr>
            <p:cNvSpPr txBox="1"/>
            <p:nvPr userDrawn="1"/>
          </p:nvSpPr>
          <p:spPr>
            <a:xfrm>
              <a:off x="4486540" y="31959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49" name="TextBox 27">
              <a:extLst>
                <a:ext uri="{FF2B5EF4-FFF2-40B4-BE49-F238E27FC236}">
                  <a16:creationId xmlns:a16="http://schemas.microsoft.com/office/drawing/2014/main" id="{019DD85C-C510-4FAF-A5A9-4354F9040471}"/>
                </a:ext>
              </a:extLst>
            </p:cNvPr>
            <p:cNvSpPr txBox="1"/>
            <p:nvPr userDrawn="1"/>
          </p:nvSpPr>
          <p:spPr>
            <a:xfrm>
              <a:off x="7293651" y="319593"/>
              <a:ext cx="396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50" name="Group 22">
            <a:extLst>
              <a:ext uri="{FF2B5EF4-FFF2-40B4-BE49-F238E27FC236}">
                <a16:creationId xmlns:a16="http://schemas.microsoft.com/office/drawing/2014/main" id="{5B005E8E-D842-4394-8EA3-D466C3D7D190}"/>
              </a:ext>
            </a:extLst>
          </p:cNvPr>
          <p:cNvGrpSpPr/>
          <p:nvPr/>
        </p:nvGrpSpPr>
        <p:grpSpPr>
          <a:xfrm rot="5400000">
            <a:off x="5297884" y="710715"/>
            <a:ext cx="1547407" cy="339432"/>
            <a:chOff x="4598581" y="312058"/>
            <a:chExt cx="2897483" cy="339432"/>
          </a:xfrm>
        </p:grpSpPr>
        <p:sp>
          <p:nvSpPr>
            <p:cNvPr id="51" name="TextBox 25">
              <a:extLst>
                <a:ext uri="{FF2B5EF4-FFF2-40B4-BE49-F238E27FC236}">
                  <a16:creationId xmlns:a16="http://schemas.microsoft.com/office/drawing/2014/main" id="{CF18E08F-835F-4C2C-BFDA-3DE8D7624417}"/>
                </a:ext>
              </a:extLst>
            </p:cNvPr>
            <p:cNvSpPr txBox="1"/>
            <p:nvPr userDrawn="1"/>
          </p:nvSpPr>
          <p:spPr>
            <a:xfrm rot="16200000">
              <a:off x="5821969" y="-469568"/>
              <a:ext cx="338554" cy="1901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I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N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T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R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O</a:t>
              </a:r>
            </a:p>
          </p:txBody>
        </p:sp>
        <p:sp>
          <p:nvSpPr>
            <p:cNvPr id="52" name="TextBox 26">
              <a:extLst>
                <a:ext uri="{FF2B5EF4-FFF2-40B4-BE49-F238E27FC236}">
                  <a16:creationId xmlns:a16="http://schemas.microsoft.com/office/drawing/2014/main" id="{545230BB-4D5C-453B-AF4B-C80FABDE05FE}"/>
                </a:ext>
              </a:extLst>
            </p:cNvPr>
            <p:cNvSpPr txBox="1"/>
            <p:nvPr userDrawn="1"/>
          </p:nvSpPr>
          <p:spPr>
            <a:xfrm>
              <a:off x="4598581" y="343713"/>
              <a:ext cx="74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53" name="TextBox 27">
              <a:extLst>
                <a:ext uri="{FF2B5EF4-FFF2-40B4-BE49-F238E27FC236}">
                  <a16:creationId xmlns:a16="http://schemas.microsoft.com/office/drawing/2014/main" id="{88FCF474-146E-4C2F-94FD-8CF5B5511E27}"/>
                </a:ext>
              </a:extLst>
            </p:cNvPr>
            <p:cNvSpPr txBox="1"/>
            <p:nvPr userDrawn="1"/>
          </p:nvSpPr>
          <p:spPr>
            <a:xfrm>
              <a:off x="6722613" y="342835"/>
              <a:ext cx="77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  <p:grpSp>
        <p:nvGrpSpPr>
          <p:cNvPr id="54" name="Group 22">
            <a:extLst>
              <a:ext uri="{FF2B5EF4-FFF2-40B4-BE49-F238E27FC236}">
                <a16:creationId xmlns:a16="http://schemas.microsoft.com/office/drawing/2014/main" id="{9D23D1CE-DE5A-400A-90F1-04E6C1300485}"/>
              </a:ext>
            </a:extLst>
          </p:cNvPr>
          <p:cNvGrpSpPr/>
          <p:nvPr/>
        </p:nvGrpSpPr>
        <p:grpSpPr>
          <a:xfrm rot="5400000">
            <a:off x="5290749" y="5146639"/>
            <a:ext cx="1547407" cy="340237"/>
            <a:chOff x="4598581" y="311253"/>
            <a:chExt cx="2897483" cy="340237"/>
          </a:xfrm>
        </p:grpSpPr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EEE01771-1AEC-4813-B236-9F68EF2D312F}"/>
                </a:ext>
              </a:extLst>
            </p:cNvPr>
            <p:cNvSpPr txBox="1"/>
            <p:nvPr userDrawn="1"/>
          </p:nvSpPr>
          <p:spPr>
            <a:xfrm rot="16200000">
              <a:off x="5821167" y="-469571"/>
              <a:ext cx="340157" cy="1901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O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U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T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R</a:t>
              </a:r>
            </a:p>
            <a:p>
              <a:pPr algn="ctr"/>
              <a:r>
                <a:rPr lang="en-US" sz="1200" b="1" spc="400" dirty="0">
                  <a:solidFill>
                    <a:schemeClr val="bg1"/>
                  </a:solidFill>
                  <a:latin typeface="+mj-lt"/>
                </a:rPr>
                <a:t>O</a:t>
              </a:r>
            </a:p>
          </p:txBody>
        </p:sp>
        <p:sp>
          <p:nvSpPr>
            <p:cNvPr id="56" name="TextBox 26">
              <a:extLst>
                <a:ext uri="{FF2B5EF4-FFF2-40B4-BE49-F238E27FC236}">
                  <a16:creationId xmlns:a16="http://schemas.microsoft.com/office/drawing/2014/main" id="{6CA28FC6-E17A-4DE3-956C-FA6CD7A5C46C}"/>
                </a:ext>
              </a:extLst>
            </p:cNvPr>
            <p:cNvSpPr txBox="1"/>
            <p:nvPr userDrawn="1"/>
          </p:nvSpPr>
          <p:spPr>
            <a:xfrm>
              <a:off x="4598581" y="343713"/>
              <a:ext cx="741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-[</a:t>
              </a:r>
            </a:p>
          </p:txBody>
        </p:sp>
        <p:sp>
          <p:nvSpPr>
            <p:cNvPr id="57" name="TextBox 27">
              <a:extLst>
                <a:ext uri="{FF2B5EF4-FFF2-40B4-BE49-F238E27FC236}">
                  <a16:creationId xmlns:a16="http://schemas.microsoft.com/office/drawing/2014/main" id="{0ABB48C1-6F40-45CD-84F9-C36236B713BB}"/>
                </a:ext>
              </a:extLst>
            </p:cNvPr>
            <p:cNvSpPr txBox="1"/>
            <p:nvPr userDrawn="1"/>
          </p:nvSpPr>
          <p:spPr>
            <a:xfrm>
              <a:off x="6722613" y="342835"/>
              <a:ext cx="7734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pc="400" dirty="0">
                  <a:solidFill>
                    <a:schemeClr val="bg1"/>
                  </a:solidFill>
                  <a:latin typeface="+mj-lt"/>
                </a:rPr>
                <a:t>]-</a:t>
              </a:r>
            </a:p>
          </p:txBody>
        </p: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5DB96003-D0FB-4895-9C4D-ABFC8147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sp>
        <p:nvSpPr>
          <p:cNvPr id="2" name="Abrir llave 1">
            <a:extLst>
              <a:ext uri="{FF2B5EF4-FFF2-40B4-BE49-F238E27FC236}">
                <a16:creationId xmlns:a16="http://schemas.microsoft.com/office/drawing/2014/main" id="{6D133D52-E862-4E59-98C7-CE0CD796AE94}"/>
              </a:ext>
            </a:extLst>
          </p:cNvPr>
          <p:cNvSpPr/>
          <p:nvPr/>
        </p:nvSpPr>
        <p:spPr>
          <a:xfrm>
            <a:off x="4051805" y="1700970"/>
            <a:ext cx="396262" cy="2087259"/>
          </a:xfrm>
          <a:prstGeom prst="leftBrace">
            <a:avLst>
              <a:gd name="adj1" fmla="val 113385"/>
              <a:gd name="adj2" fmla="val 517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9" name="TextBox 13">
            <a:extLst>
              <a:ext uri="{FF2B5EF4-FFF2-40B4-BE49-F238E27FC236}">
                <a16:creationId xmlns:a16="http://schemas.microsoft.com/office/drawing/2014/main" id="{829AA635-84FA-4866-BA27-C51D82C8C8B6}"/>
              </a:ext>
            </a:extLst>
          </p:cNvPr>
          <p:cNvSpPr txBox="1"/>
          <p:nvPr/>
        </p:nvSpPr>
        <p:spPr>
          <a:xfrm>
            <a:off x="714236" y="2084692"/>
            <a:ext cx="3780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Baskerville Old Face" panose="02020602080505020303" pitchFamily="18" charset="0"/>
              </a:rPr>
              <a:t>Cada</a:t>
            </a:r>
            <a:r>
              <a:rPr lang="en-US" sz="3600" b="1" dirty="0">
                <a:solidFill>
                  <a:schemeClr val="bg1">
                    <a:lumMod val="10000"/>
                  </a:schemeClr>
                </a:solidFill>
                <a:latin typeface="Baskerville Old Face" panose="02020602080505020303" pitchFamily="18" charset="0"/>
              </a:rPr>
              <a:t> uno con 3 puzzles </a:t>
            </a:r>
            <a:r>
              <a:rPr lang="en-US" sz="3600" b="1" dirty="0" err="1">
                <a:solidFill>
                  <a:schemeClr val="bg1">
                    <a:lumMod val="10000"/>
                  </a:schemeClr>
                </a:solidFill>
                <a:latin typeface="Baskerville Old Face" panose="02020602080505020303" pitchFamily="18" charset="0"/>
              </a:rPr>
              <a:t>distintos</a:t>
            </a:r>
            <a:endParaRPr lang="en-US" sz="3600" b="1" dirty="0">
              <a:solidFill>
                <a:schemeClr val="bg1">
                  <a:lumMod val="10000"/>
                </a:schemeClr>
              </a:solidFill>
              <a:latin typeface="Titillium" panose="00000500000000000000" pitchFamily="50" charset="0"/>
            </a:endParaRP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D55C773C-BE84-40AA-966E-E2ABD17FDD7E}"/>
              </a:ext>
            </a:extLst>
          </p:cNvPr>
          <p:cNvSpPr/>
          <p:nvPr/>
        </p:nvSpPr>
        <p:spPr>
          <a:xfrm>
            <a:off x="7499555" y="304858"/>
            <a:ext cx="652872" cy="5822454"/>
          </a:xfrm>
          <a:prstGeom prst="rightBrace">
            <a:avLst>
              <a:gd name="adj1" fmla="val 16393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TextBox 13">
            <a:extLst>
              <a:ext uri="{FF2B5EF4-FFF2-40B4-BE49-F238E27FC236}">
                <a16:creationId xmlns:a16="http://schemas.microsoft.com/office/drawing/2014/main" id="{A4119A0B-9376-4A5A-984E-78BD3EACFE6B}"/>
              </a:ext>
            </a:extLst>
          </p:cNvPr>
          <p:cNvSpPr txBox="1"/>
          <p:nvPr/>
        </p:nvSpPr>
        <p:spPr>
          <a:xfrm>
            <a:off x="8373815" y="1246204"/>
            <a:ext cx="3780077" cy="326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Una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historia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jamás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contada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. Un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pasado</a:t>
            </a:r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revivido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15DCBD67-76E6-419E-8807-B17842306A20}"/>
              </a:ext>
            </a:extLst>
          </p:cNvPr>
          <p:cNvSpPr txBox="1"/>
          <p:nvPr/>
        </p:nvSpPr>
        <p:spPr>
          <a:xfrm>
            <a:off x="231316" y="247273"/>
            <a:ext cx="58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1.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ipe/>
      </p:transition>
    </mc:Choice>
    <mc:Fallback xmlns=""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57">
            <a:extLst>
              <a:ext uri="{FF2B5EF4-FFF2-40B4-BE49-F238E27FC236}">
                <a16:creationId xmlns:a16="http://schemas.microsoft.com/office/drawing/2014/main" id="{5DB96003-D0FB-4895-9C4D-ABFC8147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sp>
        <p:nvSpPr>
          <p:cNvPr id="5" name="Cerrar llave 4">
            <a:extLst>
              <a:ext uri="{FF2B5EF4-FFF2-40B4-BE49-F238E27FC236}">
                <a16:creationId xmlns:a16="http://schemas.microsoft.com/office/drawing/2014/main" id="{D55C773C-BE84-40AA-966E-E2ABD17FDD7E}"/>
              </a:ext>
            </a:extLst>
          </p:cNvPr>
          <p:cNvSpPr/>
          <p:nvPr/>
        </p:nvSpPr>
        <p:spPr>
          <a:xfrm rot="5400000">
            <a:off x="5994850" y="-3880050"/>
            <a:ext cx="652872" cy="8668547"/>
          </a:xfrm>
          <a:prstGeom prst="rightBrace">
            <a:avLst>
              <a:gd name="adj1" fmla="val 163930"/>
              <a:gd name="adj2" fmla="val 50000"/>
            </a:avLst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344B88EB-E9EF-4A63-93AE-A73B84E498DE}"/>
              </a:ext>
            </a:extLst>
          </p:cNvPr>
          <p:cNvSpPr txBox="1"/>
          <p:nvPr/>
        </p:nvSpPr>
        <p:spPr>
          <a:xfrm>
            <a:off x="2392741" y="694111"/>
            <a:ext cx="149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NPC’s 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046DC78-A7B5-4865-BEC9-76BABDE0EA02}"/>
              </a:ext>
            </a:extLst>
          </p:cNvPr>
          <p:cNvGrpSpPr/>
          <p:nvPr/>
        </p:nvGrpSpPr>
        <p:grpSpPr>
          <a:xfrm>
            <a:off x="-274403" y="1841676"/>
            <a:ext cx="2810934" cy="3586443"/>
            <a:chOff x="-224976" y="1841676"/>
            <a:chExt cx="2810934" cy="3586443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2A2D788-3A73-4506-A659-499DD9321B20}"/>
                </a:ext>
              </a:extLst>
            </p:cNvPr>
            <p:cNvGrpSpPr/>
            <p:nvPr/>
          </p:nvGrpSpPr>
          <p:grpSpPr>
            <a:xfrm>
              <a:off x="490301" y="1841676"/>
              <a:ext cx="1380383" cy="2425959"/>
              <a:chOff x="490301" y="1841676"/>
              <a:chExt cx="1380383" cy="2425959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AADC7CC3-DC4A-40DB-9D75-F95AA80BFD9A}"/>
                  </a:ext>
                </a:extLst>
              </p:cNvPr>
              <p:cNvSpPr/>
              <p:nvPr/>
            </p:nvSpPr>
            <p:spPr>
              <a:xfrm>
                <a:off x="490301" y="1968758"/>
                <a:ext cx="1380383" cy="2234248"/>
              </a:xfrm>
              <a:prstGeom prst="ellipse">
                <a:avLst/>
              </a:prstGeom>
              <a:solidFill>
                <a:schemeClr val="bg2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32DA71D9-96FC-40B8-BCBE-9280360EB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957" y="1841676"/>
                <a:ext cx="1229727" cy="2425959"/>
              </a:xfrm>
              <a:prstGeom prst="rect">
                <a:avLst/>
              </a:prstGeom>
            </p:spPr>
          </p:pic>
        </p:grp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355554E0-65DC-4971-95FC-1A776A9787AB}"/>
                </a:ext>
              </a:extLst>
            </p:cNvPr>
            <p:cNvSpPr txBox="1"/>
            <p:nvPr/>
          </p:nvSpPr>
          <p:spPr>
            <a:xfrm>
              <a:off x="-224976" y="4227790"/>
              <a:ext cx="28109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solidFill>
                    <a:schemeClr val="bg1"/>
                  </a:solidFill>
                  <a:latin typeface="French Script MT" panose="03020402040607040605" pitchFamily="66" charset="0"/>
                </a:rPr>
                <a:t>San Manuel Bueno</a:t>
              </a:r>
              <a:endParaRPr lang="es-ES" sz="6000" dirty="0">
                <a:solidFill>
                  <a:schemeClr val="bg1"/>
                </a:solidFill>
                <a:latin typeface="French Script MT" panose="03020402040607040605" pitchFamily="66" charset="0"/>
              </a:endParaRPr>
            </a:p>
          </p:txBody>
        </p:sp>
      </p:grp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3A87B83-CF40-4A32-BB46-0F53CBF9C235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1206394" y="1340442"/>
            <a:ext cx="1625591" cy="5012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EB09BE7-E833-4D26-8D44-CC23B2AF5A2E}"/>
              </a:ext>
            </a:extLst>
          </p:cNvPr>
          <p:cNvGrpSpPr/>
          <p:nvPr/>
        </p:nvGrpSpPr>
        <p:grpSpPr>
          <a:xfrm>
            <a:off x="2831985" y="1976318"/>
            <a:ext cx="2810934" cy="2905363"/>
            <a:chOff x="-224976" y="1968758"/>
            <a:chExt cx="2810934" cy="2905363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B54CF43-344A-4587-B2C5-6C37109138E5}"/>
                </a:ext>
              </a:extLst>
            </p:cNvPr>
            <p:cNvGrpSpPr/>
            <p:nvPr/>
          </p:nvGrpSpPr>
          <p:grpSpPr>
            <a:xfrm>
              <a:off x="490301" y="1968758"/>
              <a:ext cx="1380383" cy="2234248"/>
              <a:chOff x="490301" y="1968758"/>
              <a:chExt cx="1380383" cy="2234248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E9FB72B4-D4C8-4DE4-8D14-AF706E343450}"/>
                  </a:ext>
                </a:extLst>
              </p:cNvPr>
              <p:cNvSpPr/>
              <p:nvPr/>
            </p:nvSpPr>
            <p:spPr>
              <a:xfrm>
                <a:off x="490301" y="1968758"/>
                <a:ext cx="1380383" cy="2234248"/>
              </a:xfrm>
              <a:prstGeom prst="ellipse">
                <a:avLst/>
              </a:prstGeom>
              <a:solidFill>
                <a:schemeClr val="bg2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pic>
            <p:nvPicPr>
              <p:cNvPr id="20" name="Imagen 19">
                <a:extLst>
                  <a:ext uri="{FF2B5EF4-FFF2-40B4-BE49-F238E27FC236}">
                    <a16:creationId xmlns:a16="http://schemas.microsoft.com/office/drawing/2014/main" id="{F492DB29-2533-4DC9-B2F1-93F1EEF50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02971" y="2219356"/>
                <a:ext cx="1229727" cy="1812228"/>
              </a:xfrm>
              <a:prstGeom prst="rect">
                <a:avLst/>
              </a:prstGeom>
            </p:spPr>
          </p:pic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C95BD670-7F76-4A81-BA0E-3F11E89CBEC7}"/>
                </a:ext>
              </a:extLst>
            </p:cNvPr>
            <p:cNvSpPr txBox="1"/>
            <p:nvPr/>
          </p:nvSpPr>
          <p:spPr>
            <a:xfrm>
              <a:off x="-224976" y="4227790"/>
              <a:ext cx="2810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3600" dirty="0">
                  <a:solidFill>
                    <a:schemeClr val="bg1"/>
                  </a:solidFill>
                  <a:latin typeface="French Script MT" panose="03020402040607040605" pitchFamily="66" charset="0"/>
                </a:rPr>
                <a:t>Sra. Guadalupe</a:t>
              </a:r>
              <a:endParaRPr lang="es-ES" sz="6000" dirty="0">
                <a:solidFill>
                  <a:schemeClr val="bg1"/>
                </a:solidFill>
                <a:latin typeface="French Script MT" panose="03020402040607040605" pitchFamily="66" charset="0"/>
              </a:endParaRPr>
            </a:p>
          </p:txBody>
        </p:sp>
      </p:grp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343404E-56BA-43AD-94D6-D652E7C1833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3006811" y="1365226"/>
            <a:ext cx="1230643" cy="6110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FF1EEFF3-536C-4172-BF2B-698788F196E9}"/>
              </a:ext>
            </a:extLst>
          </p:cNvPr>
          <p:cNvSpPr/>
          <p:nvPr/>
        </p:nvSpPr>
        <p:spPr>
          <a:xfrm>
            <a:off x="2319867" y="825838"/>
            <a:ext cx="7012501" cy="5000992"/>
          </a:xfrm>
          <a:custGeom>
            <a:avLst/>
            <a:gdLst>
              <a:gd name="connsiteX0" fmla="*/ 0 w 7012501"/>
              <a:gd name="connsiteY0" fmla="*/ 4152562 h 5000992"/>
              <a:gd name="connsiteX1" fmla="*/ 2048933 w 7012501"/>
              <a:gd name="connsiteY1" fmla="*/ 4999229 h 5000992"/>
              <a:gd name="connsiteX2" fmla="*/ 3852333 w 7012501"/>
              <a:gd name="connsiteY2" fmla="*/ 4254162 h 5000992"/>
              <a:gd name="connsiteX3" fmla="*/ 4199466 w 7012501"/>
              <a:gd name="connsiteY3" fmla="*/ 994495 h 5000992"/>
              <a:gd name="connsiteX4" fmla="*/ 6612466 w 7012501"/>
              <a:gd name="connsiteY4" fmla="*/ 3895 h 5000992"/>
              <a:gd name="connsiteX5" fmla="*/ 6985000 w 7012501"/>
              <a:gd name="connsiteY5" fmla="*/ 715095 h 500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12501" h="5000992">
                <a:moveTo>
                  <a:pt x="0" y="4152562"/>
                </a:moveTo>
                <a:cubicBezTo>
                  <a:pt x="703439" y="4567429"/>
                  <a:pt x="1406878" y="4982296"/>
                  <a:pt x="2048933" y="4999229"/>
                </a:cubicBezTo>
                <a:cubicBezTo>
                  <a:pt x="2690989" y="5016162"/>
                  <a:pt x="3493911" y="4921618"/>
                  <a:pt x="3852333" y="4254162"/>
                </a:cubicBezTo>
                <a:cubicBezTo>
                  <a:pt x="4210755" y="3586706"/>
                  <a:pt x="3739444" y="1702873"/>
                  <a:pt x="4199466" y="994495"/>
                </a:cubicBezTo>
                <a:cubicBezTo>
                  <a:pt x="4659488" y="286117"/>
                  <a:pt x="6148210" y="50462"/>
                  <a:pt x="6612466" y="3895"/>
                </a:cubicBezTo>
                <a:cubicBezTo>
                  <a:pt x="7076722" y="-42672"/>
                  <a:pt x="7030861" y="336211"/>
                  <a:pt x="6985000" y="71509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A7F2E0F6-16F0-47BC-9BBA-F464EA9CF623}"/>
              </a:ext>
            </a:extLst>
          </p:cNvPr>
          <p:cNvSpPr txBox="1"/>
          <p:nvPr/>
        </p:nvSpPr>
        <p:spPr>
          <a:xfrm>
            <a:off x="8584012" y="1518510"/>
            <a:ext cx="197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Diálogos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7E7AF6E5-A831-40FE-9973-E9FE82F45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23" y="2277115"/>
            <a:ext cx="5321686" cy="241604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B17BB2D9-AD8F-42E9-952E-7D44A573108A}"/>
              </a:ext>
            </a:extLst>
          </p:cNvPr>
          <p:cNvSpPr txBox="1"/>
          <p:nvPr/>
        </p:nvSpPr>
        <p:spPr>
          <a:xfrm>
            <a:off x="5775649" y="5866449"/>
            <a:ext cx="4443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Creación</a:t>
            </a:r>
            <a:r>
              <a:rPr lang="en-US" sz="2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Assets: Juan  </a:t>
            </a:r>
            <a:endParaRPr lang="en-US" sz="2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57">
            <a:extLst>
              <a:ext uri="{FF2B5EF4-FFF2-40B4-BE49-F238E27FC236}">
                <a16:creationId xmlns:a16="http://schemas.microsoft.com/office/drawing/2014/main" id="{5DB96003-D0FB-4895-9C4D-ABFC8147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FDD8870-8086-40B7-AE73-1977A0602778}"/>
              </a:ext>
            </a:extLst>
          </p:cNvPr>
          <p:cNvSpPr txBox="1"/>
          <p:nvPr/>
        </p:nvSpPr>
        <p:spPr>
          <a:xfrm>
            <a:off x="231316" y="247273"/>
            <a:ext cx="58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2.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08EFB64C-D99F-4B15-95EF-03C12B1E94AD}"/>
              </a:ext>
            </a:extLst>
          </p:cNvPr>
          <p:cNvSpPr txBox="1"/>
          <p:nvPr/>
        </p:nvSpPr>
        <p:spPr>
          <a:xfrm>
            <a:off x="811763" y="272402"/>
            <a:ext cx="563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SISTEMA MUERTE NO PERMA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Titillium" panose="00000500000000000000" pitchFamily="50" charset="0"/>
              </a:rPr>
              <a:t>DEATH</a:t>
            </a:r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endParaRPr lang="en-US" sz="20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DE4601AE-16C9-4164-871B-7FFD055B085D}"/>
              </a:ext>
            </a:extLst>
          </p:cNvPr>
          <p:cNvSpPr txBox="1"/>
          <p:nvPr/>
        </p:nvSpPr>
        <p:spPr>
          <a:xfrm>
            <a:off x="2570586" y="1362269"/>
            <a:ext cx="2114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Reinicio</a:t>
            </a:r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nivel</a:t>
            </a:r>
            <a:endParaRPr lang="en-US" sz="20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1261327B-CC4F-4925-BA0C-B59A12CE4C8A}"/>
              </a:ext>
            </a:extLst>
          </p:cNvPr>
          <p:cNvSpPr txBox="1"/>
          <p:nvPr/>
        </p:nvSpPr>
        <p:spPr>
          <a:xfrm>
            <a:off x="882521" y="3673257"/>
            <a:ext cx="3912637" cy="400110"/>
          </a:xfrm>
          <a:prstGeom prst="rect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FeedBack</a:t>
            </a:r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 de </a:t>
            </a:r>
            <a:r>
              <a:rPr lang="en-US" sz="20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Daño</a:t>
            </a:r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           </a:t>
            </a:r>
            <a:r>
              <a:rPr lang="en-US" sz="2000" b="1" dirty="0" err="1">
                <a:solidFill>
                  <a:schemeClr val="bg1"/>
                </a:solidFill>
                <a:latin typeface="Titillium" panose="00000500000000000000" pitchFamily="50" charset="0"/>
              </a:rPr>
              <a:t>Filtro</a:t>
            </a:r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 </a:t>
            </a:r>
            <a:r>
              <a:rPr lang="en-US" sz="20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Titillium" panose="00000500000000000000" pitchFamily="50" charset="0"/>
              </a:rPr>
              <a:t>Gris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A01F980-87C8-46A7-BF40-91824AC23D82}"/>
              </a:ext>
            </a:extLst>
          </p:cNvPr>
          <p:cNvGrpSpPr/>
          <p:nvPr/>
        </p:nvGrpSpPr>
        <p:grpSpPr>
          <a:xfrm>
            <a:off x="2990464" y="672512"/>
            <a:ext cx="2234679" cy="3754862"/>
            <a:chOff x="2990464" y="672512"/>
            <a:chExt cx="2234679" cy="3754862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6CAC2B0-49C6-4550-96B6-E7E2AA6BA887}"/>
                </a:ext>
              </a:extLst>
            </p:cNvPr>
            <p:cNvGrpSpPr/>
            <p:nvPr/>
          </p:nvGrpSpPr>
          <p:grpSpPr>
            <a:xfrm>
              <a:off x="2990464" y="672512"/>
              <a:ext cx="637589" cy="3219461"/>
              <a:chOff x="2990464" y="672512"/>
              <a:chExt cx="637589" cy="3219461"/>
            </a:xfrm>
          </p:grpSpPr>
          <p:cxnSp>
            <p:nvCxnSpPr>
              <p:cNvPr id="12" name="Conector recto de flecha 11">
                <a:extLst>
                  <a:ext uri="{FF2B5EF4-FFF2-40B4-BE49-F238E27FC236}">
                    <a16:creationId xmlns:a16="http://schemas.microsoft.com/office/drawing/2014/main" id="{31DB128A-08DB-4DAF-A8B1-8B4214D61C83}"/>
                  </a:ext>
                </a:extLst>
              </p:cNvPr>
              <p:cNvCxnSpPr>
                <a:stCxn id="23" idx="2"/>
              </p:cNvCxnSpPr>
              <p:nvPr/>
            </p:nvCxnSpPr>
            <p:spPr>
              <a:xfrm>
                <a:off x="3628053" y="672512"/>
                <a:ext cx="0" cy="68975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>
                <a:extLst>
                  <a:ext uri="{FF2B5EF4-FFF2-40B4-BE49-F238E27FC236}">
                    <a16:creationId xmlns:a16="http://schemas.microsoft.com/office/drawing/2014/main" id="{09CD3265-8B2D-4D87-8C82-E988DEB3A287}"/>
                  </a:ext>
                </a:extLst>
              </p:cNvPr>
              <p:cNvCxnSpPr/>
              <p:nvPr/>
            </p:nvCxnSpPr>
            <p:spPr>
              <a:xfrm>
                <a:off x="2990464" y="3891973"/>
                <a:ext cx="433871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Cerrar llave 24">
              <a:extLst>
                <a:ext uri="{FF2B5EF4-FFF2-40B4-BE49-F238E27FC236}">
                  <a16:creationId xmlns:a16="http://schemas.microsoft.com/office/drawing/2014/main" id="{E2E8E47E-FFFD-4E8F-A3BF-F0B4222D426A}"/>
                </a:ext>
              </a:extLst>
            </p:cNvPr>
            <p:cNvSpPr/>
            <p:nvPr/>
          </p:nvSpPr>
          <p:spPr>
            <a:xfrm rot="10800000">
              <a:off x="4889241" y="1651517"/>
              <a:ext cx="335902" cy="2775857"/>
            </a:xfrm>
            <a:prstGeom prst="rightBrace">
              <a:avLst>
                <a:gd name="adj1" fmla="val 171872"/>
                <a:gd name="adj2" fmla="val 19749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73DD934-6477-4577-8041-5BE85B7B0EC0}"/>
              </a:ext>
            </a:extLst>
          </p:cNvPr>
          <p:cNvGrpSpPr/>
          <p:nvPr/>
        </p:nvGrpSpPr>
        <p:grpSpPr>
          <a:xfrm>
            <a:off x="5413306" y="76330"/>
            <a:ext cx="6172981" cy="4185703"/>
            <a:chOff x="5413306" y="76330"/>
            <a:chExt cx="6172981" cy="4185703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8537A99-21B0-4F89-92A9-0B9303D8A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306" y="1792841"/>
              <a:ext cx="6172981" cy="2469192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09E01A7A-642E-413E-9062-BC5633F7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840" y="76330"/>
              <a:ext cx="1555098" cy="988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029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6" grpId="0"/>
          <p:bldP spid="27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n 57">
            <a:extLst>
              <a:ext uri="{FF2B5EF4-FFF2-40B4-BE49-F238E27FC236}">
                <a16:creationId xmlns:a16="http://schemas.microsoft.com/office/drawing/2014/main" id="{5DB96003-D0FB-4895-9C4D-ABFC8147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" y="5561381"/>
            <a:ext cx="1932599" cy="1024217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FFDD8870-8086-40B7-AE73-1977A0602778}"/>
              </a:ext>
            </a:extLst>
          </p:cNvPr>
          <p:cNvSpPr txBox="1"/>
          <p:nvPr/>
        </p:nvSpPr>
        <p:spPr>
          <a:xfrm>
            <a:off x="231316" y="247273"/>
            <a:ext cx="58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2.</a:t>
            </a:r>
            <a:endParaRPr lang="en-US" sz="36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ABB8633-A03E-4F29-9EA3-208C4ABE06C8}"/>
              </a:ext>
            </a:extLst>
          </p:cNvPr>
          <p:cNvSpPr txBox="1"/>
          <p:nvPr/>
        </p:nvSpPr>
        <p:spPr>
          <a:xfrm>
            <a:off x="773668" y="370383"/>
            <a:ext cx="193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tillium" panose="00000500000000000000" pitchFamily="50" charset="0"/>
              </a:rPr>
              <a:t>Post-Mortem</a:t>
            </a:r>
            <a:endParaRPr lang="en-US" sz="20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F3561EA-32F2-42A2-9D3F-EE21266D8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0" y="1135030"/>
            <a:ext cx="4762500" cy="35242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92216F5-E0F8-4DB3-BF83-FFE3A4317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39" y="1135030"/>
            <a:ext cx="5785955" cy="3972051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6D005859-C284-46A1-8A32-DEC660ADBE8D}"/>
              </a:ext>
            </a:extLst>
          </p:cNvPr>
          <p:cNvSpPr txBox="1"/>
          <p:nvPr/>
        </p:nvSpPr>
        <p:spPr>
          <a:xfrm>
            <a:off x="7254142" y="1135030"/>
            <a:ext cx="3780077" cy="15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54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Consistencia</a:t>
            </a:r>
            <a:endParaRPr lang="en-US" sz="5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E0CC6E5-ED87-4905-B9B6-1DBC67659A9D}"/>
              </a:ext>
            </a:extLst>
          </p:cNvPr>
          <p:cNvSpPr txBox="1"/>
          <p:nvPr/>
        </p:nvSpPr>
        <p:spPr>
          <a:xfrm>
            <a:off x="7254142" y="2993137"/>
            <a:ext cx="3780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Estimación</a:t>
            </a:r>
            <a:r>
              <a:rPr lang="en-US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de </a:t>
            </a:r>
            <a:r>
              <a:rPr lang="en-US" sz="4800" b="1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contenido</a:t>
            </a:r>
            <a:endParaRPr lang="en-US" sz="5400" b="1" dirty="0">
              <a:solidFill>
                <a:schemeClr val="bg1"/>
              </a:solidFill>
              <a:latin typeface="Titillium" panose="00000500000000000000" pitchFamily="50" charset="0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9DD6BE1-C274-4CAD-A215-721647D466CB}"/>
              </a:ext>
            </a:extLst>
          </p:cNvPr>
          <p:cNvCxnSpPr>
            <a:cxnSpLocks/>
          </p:cNvCxnSpPr>
          <p:nvPr/>
        </p:nvCxnSpPr>
        <p:spPr>
          <a:xfrm>
            <a:off x="6624735" y="2789853"/>
            <a:ext cx="529045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>
            <a:extLst>
              <a:ext uri="{FF2B5EF4-FFF2-40B4-BE49-F238E27FC236}">
                <a16:creationId xmlns:a16="http://schemas.microsoft.com/office/drawing/2014/main" id="{4ACB2A45-4712-4048-8342-DAAD613FCD0A}"/>
              </a:ext>
            </a:extLst>
          </p:cNvPr>
          <p:cNvSpPr txBox="1"/>
          <p:nvPr/>
        </p:nvSpPr>
        <p:spPr>
          <a:xfrm>
            <a:off x="65125" y="1589649"/>
            <a:ext cx="6086286" cy="261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Comunicación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      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Trabajo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en</a:t>
            </a: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US" sz="4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equipo</a:t>
            </a:r>
            <a:endParaRPr lang="en-US" sz="5400" b="1" dirty="0">
              <a:solidFill>
                <a:schemeClr val="accent1">
                  <a:lumMod val="60000"/>
                  <a:lumOff val="40000"/>
                </a:schemeClr>
              </a:solidFill>
              <a:latin typeface="Titillium" panose="00000500000000000000" pitchFamily="50" charset="0"/>
            </a:endParaRP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2F75CF6-DF9C-42D3-822A-A12DCC4849D7}"/>
              </a:ext>
            </a:extLst>
          </p:cNvPr>
          <p:cNvGrpSpPr/>
          <p:nvPr/>
        </p:nvGrpSpPr>
        <p:grpSpPr>
          <a:xfrm>
            <a:off x="3414515" y="6598"/>
            <a:ext cx="4435854" cy="6126971"/>
            <a:chOff x="3414515" y="6598"/>
            <a:chExt cx="4435854" cy="6126971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3B6D64D4-7F95-478A-9BD1-734066225A7D}"/>
                </a:ext>
              </a:extLst>
            </p:cNvPr>
            <p:cNvGrpSpPr/>
            <p:nvPr/>
          </p:nvGrpSpPr>
          <p:grpSpPr>
            <a:xfrm>
              <a:off x="3414515" y="5032952"/>
              <a:ext cx="2818334" cy="1100617"/>
              <a:chOff x="3414515" y="5032952"/>
              <a:chExt cx="2818334" cy="1100617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3B4189C2-9B09-4359-A870-144BFFA36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515" y="5032952"/>
                <a:ext cx="1040538" cy="1040538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A5E4DCF4-E424-4040-95FA-99D622367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291" y="5129210"/>
                <a:ext cx="1147558" cy="1004359"/>
              </a:xfrm>
              <a:prstGeom prst="rect">
                <a:avLst/>
              </a:prstGeom>
            </p:spPr>
          </p:pic>
        </p:grp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69469609-12A9-48CB-BED2-AF8BA6AD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800" y="6598"/>
              <a:ext cx="1281569" cy="12815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56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xit" presetSubtype="4" fill="hold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8" grpId="0"/>
          <p:bldP spid="2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0" presetID="2" presetClass="exit" presetSubtype="4" fill="hold" nodeType="after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22" grpId="0"/>
          <p:bldP spid="28" grpId="0"/>
          <p:bldP spid="29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Doodles Light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14B487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5552"/>
      </a:accent5>
      <a:accent6>
        <a:srgbClr val="9696D2"/>
      </a:accent6>
      <a:hlink>
        <a:srgbClr val="5B9BD5"/>
      </a:hlink>
      <a:folHlink>
        <a:srgbClr val="70AD47"/>
      </a:folHlink>
    </a:clrScheme>
    <a:fontScheme name="Titilium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269</Words>
  <Application>Microsoft Office PowerPoint</Application>
  <PresentationFormat>Panorámica</PresentationFormat>
  <Paragraphs>112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1" baseType="lpstr">
      <vt:lpstr>Arial</vt:lpstr>
      <vt:lpstr>Baskerville Old Face</vt:lpstr>
      <vt:lpstr>Calibri</vt:lpstr>
      <vt:lpstr>Edwardian Script ITC</vt:lpstr>
      <vt:lpstr>French Script MT</vt:lpstr>
      <vt:lpstr>Lato Light</vt:lpstr>
      <vt:lpstr>Socialico</vt:lpstr>
      <vt:lpstr>Source Sans Pro</vt:lpstr>
      <vt:lpstr>Titillium</vt:lpstr>
      <vt:lpstr>Titillium Bd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Asus</dc:creator>
  <cp:keywords/>
  <dc:description/>
  <cp:lastModifiedBy>Jose Daniel</cp:lastModifiedBy>
  <cp:revision>226</cp:revision>
  <dcterms:created xsi:type="dcterms:W3CDTF">2016-11-12T04:56:49Z</dcterms:created>
  <dcterms:modified xsi:type="dcterms:W3CDTF">2021-01-20T18:50:53Z</dcterms:modified>
  <cp:category/>
</cp:coreProperties>
</file>